
<file path=[Content_Types].xml><?xml version="1.0" encoding="utf-8"?>
<Types xmlns="http://schemas.openxmlformats.org/package/2006/content-types">
  <Override PartName="/ppt/slides/slide3.xml" ContentType="application/vnd.openxmlformats-officedocument.presentationml.slide+xml"/>
  <Default Extension="jpeg" ContentType="image/jpeg"/>
  <Override PartName="/ppt/slideLayouts/slideLayout6.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Default Extension="rels" ContentType="application/vnd.openxmlformats-package.relationships+xml"/>
  <Override PartName="/ppt/slideLayouts/slideLayout8.xml" ContentType="application/vnd.openxmlformats-officedocument.presentationml.slideLayout+xml"/>
  <Override PartName="/ppt/slideLayouts/slideLayout1.xml" ContentType="application/vnd.openxmlformats-officedocument.presentationml.slideLayout+xml"/>
  <Override PartName="/ppt/slideLayouts/slideLayout11.xml" ContentType="application/vnd.openxmlformats-officedocument.presentationml.slideLayout+xml"/>
  <Override PartName="/ppt/slideLayouts/slideLayout3.xml" ContentType="application/vnd.openxmlformats-officedocument.presentationml.slideLayout+xml"/>
  <Default Extension="xml" ContentType="application/xml"/>
  <Override PartName="/ppt/slides/slide2.xml" ContentType="application/vnd.openxmlformats-officedocument.presentationml.slide+xml"/>
  <Override PartName="/docProps/app.xml" ContentType="application/vnd.openxmlformats-officedocument.extended-properties+xml"/>
  <Override PartName="/ppt/slideMasters/slideMaster1.xml" ContentType="application/vnd.openxmlformats-officedocument.presentationml.slideMaster+xml"/>
  <Override PartName="/ppt/slideLayouts/slideLayout5.xml" ContentType="application/vnd.openxmlformats-officedocument.presentationml.slideLayout+xml"/>
  <Override PartName="/ppt/slides/slide4.xml" ContentType="application/vnd.openxmlformats-officedocument.presentationml.slide+xml"/>
  <Override PartName="/ppt/viewProps.xml" ContentType="application/vnd.openxmlformats-officedocument.presentationml.viewProps+xml"/>
  <Override PartName="/ppt/slideLayouts/slideLayout7.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presProps.xml" ContentType="application/vnd.openxmlformats-officedocument.presentationml.presProps+xml"/>
  <Override PartName="/ppt/slideLayouts/slideLayout2.xml" ContentType="application/vnd.openxmlformats-officedocument.presentationml.slideLayout+xml"/>
  <Override PartName="/ppt/presentation.xml" ContentType="application/vnd.openxmlformats-officedocument.presentationml.presentation.main+xml"/>
  <Default Extension="bin" ContentType="application/vnd.openxmlformats-officedocument.presentationml.printerSettings"/>
  <Override PartName="/ppt/slides/slide1.xml" ContentType="application/vnd.openxmlformats-officedocument.presentationml.slide+xml"/>
  <Override PartName="/ppt/slideLayouts/slideLayout12.xml" ContentType="application/vnd.openxmlformats-officedocument.presentationml.slideLayout+xml"/>
  <Override PartName="/ppt/tableStyles.xml" ContentType="application/vnd.openxmlformats-officedocument.presentationml.tableStyles+xml"/>
  <Override PartName="/ppt/slideLayouts/slideLayout4.xml" ContentType="application/vnd.openxmlformats-officedocument.presentationml.slideLayout+xml"/>
  <Override PartName="/ppt/theme/theme1.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736" r:id="rId1"/>
  </p:sldMasterIdLst>
  <p:sldIdLst>
    <p:sldId id="258" r:id="rId2"/>
    <p:sldId id="259" r:id="rId3"/>
    <p:sldId id="260" r:id="rId4"/>
    <p:sldId id="257" r:id="rId5"/>
    <p:sldId id="261" r:id="rId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457200" rtl="0" eaLnBrk="1" latinLnBrk="0" hangingPunct="1">
      <a:defRPr kern="1200">
        <a:solidFill>
          <a:schemeClr val="tx1"/>
        </a:solidFill>
        <a:latin typeface="Arial" charset="0"/>
        <a:ea typeface="+mn-ea"/>
        <a:cs typeface="+mn-cs"/>
      </a:defRPr>
    </a:lvl6pPr>
    <a:lvl7pPr marL="2743200" algn="l" defTabSz="457200" rtl="0" eaLnBrk="1" latinLnBrk="0" hangingPunct="1">
      <a:defRPr kern="1200">
        <a:solidFill>
          <a:schemeClr val="tx1"/>
        </a:solidFill>
        <a:latin typeface="Arial" charset="0"/>
        <a:ea typeface="+mn-ea"/>
        <a:cs typeface="+mn-cs"/>
      </a:defRPr>
    </a:lvl7pPr>
    <a:lvl8pPr marL="3200400" algn="l" defTabSz="457200" rtl="0" eaLnBrk="1" latinLnBrk="0" hangingPunct="1">
      <a:defRPr kern="1200">
        <a:solidFill>
          <a:schemeClr val="tx1"/>
        </a:solidFill>
        <a:latin typeface="Arial" charset="0"/>
        <a:ea typeface="+mn-ea"/>
        <a:cs typeface="+mn-cs"/>
      </a:defRPr>
    </a:lvl8pPr>
    <a:lvl9pPr marL="3657600" algn="l" defTabSz="4572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showPr loop="1" showNarration="1">
    <p:present/>
    <p:sldAll/>
    <p:penClr>
      <a:srgbClr val="FF0000"/>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p:cViewPr varScale="1">
        <p:scale>
          <a:sx n="117" d="100"/>
          <a:sy n="117" d="100"/>
        </p:scale>
        <p:origin x="-49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printerSettings" Target="printerSettings/printerSettings1.bin"/><Relationship Id="rId8" Type="http://schemas.openxmlformats.org/officeDocument/2006/relationships/presProps" Target="presProps.xml"/><Relationship Id="rId9" Type="http://schemas.openxmlformats.org/officeDocument/2006/relationships/viewProps" Target="viewProps.xml"/><Relationship Id="rId10" Type="http://schemas.openxmlformats.org/officeDocument/2006/relationships/theme" Target="theme/theme1.xml"/><Relationship Id="rId11"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869948" y="609600"/>
            <a:ext cx="5404104" cy="3282696"/>
          </a:xfrm>
          <a:prstGeom prst="roundRect">
            <a:avLst>
              <a:gd name="adj" fmla="val 10522"/>
            </a:avLst>
          </a:prstGeom>
          <a:ln w="57150">
            <a:solidFill>
              <a:schemeClr val="bg1"/>
            </a:solidFill>
          </a:ln>
        </p:spPr>
        <p:style>
          <a:lnRef idx="1">
            <a:schemeClr val="accent4"/>
          </a:lnRef>
          <a:fillRef idx="3">
            <a:schemeClr val="accent4"/>
          </a:fillRef>
          <a:effectRef idx="2">
            <a:schemeClr val="accent4"/>
          </a:effectRef>
          <a:fontRef idx="none"/>
        </p:style>
        <p:txBody>
          <a:bodyPr tIns="182880" bIns="182880">
            <a:normAutofit/>
            <a:scene3d>
              <a:camera prst="orthographicFront"/>
              <a:lightRig rig="chilly" dir="t"/>
            </a:scene3d>
            <a:sp3d extrusionH="6350">
              <a:extrusionClr>
                <a:schemeClr val="bg1"/>
              </a:extrusionClr>
            </a:sp3d>
          </a:bodyPr>
          <a:lstStyle>
            <a:lvl1pPr marL="342900" indent="-342900" algn="ctr" defTabSz="914400" rtl="0" eaLnBrk="1" latinLnBrk="0" hangingPunct="1">
              <a:lnSpc>
                <a:spcPts val="5200"/>
              </a:lnSpc>
              <a:spcBef>
                <a:spcPts val="2000"/>
              </a:spcBef>
              <a:buSzPct val="80000"/>
              <a:buFont typeface="Wingdings" pitchFamily="2" charset="2"/>
              <a:buNone/>
              <a:defRPr sz="5400" b="1" kern="1200" baseline="0">
                <a:gradFill>
                  <a:gsLst>
                    <a:gs pos="50000">
                      <a:schemeClr val="bg1">
                        <a:lumMod val="85000"/>
                      </a:schemeClr>
                    </a:gs>
                    <a:gs pos="100000">
                      <a:schemeClr val="bg1">
                        <a:lumMod val="65000"/>
                      </a:schemeClr>
                    </a:gs>
                  </a:gsLst>
                  <a:lin ang="5400000" scaled="0"/>
                </a:gradFill>
                <a:effectLst/>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2057400" y="4191000"/>
            <a:ext cx="5029200" cy="1447800"/>
          </a:xfrm>
          <a:effectLst/>
        </p:spPr>
        <p:txBody>
          <a:bodyPr/>
          <a:lstStyle>
            <a:lvl1pPr marL="0" indent="0" algn="ctr" defTabSz="914400" rtl="0" eaLnBrk="1" latinLnBrk="0" hangingPunct="1">
              <a:spcBef>
                <a:spcPts val="0"/>
              </a:spcBef>
              <a:buSzPct val="80000"/>
              <a:buFont typeface="Wingdings" pitchFamily="2" charset="2"/>
              <a:buNone/>
              <a:defRPr sz="2000" b="1" kern="1200">
                <a:gradFill>
                  <a:gsLst>
                    <a:gs pos="50000">
                      <a:schemeClr val="tx1">
                        <a:lumMod val="65000"/>
                        <a:lumOff val="35000"/>
                      </a:schemeClr>
                    </a:gs>
                    <a:gs pos="100000">
                      <a:schemeClr val="tx1">
                        <a:lumMod val="85000"/>
                        <a:lumOff val="15000"/>
                      </a:schemeClr>
                    </a:gs>
                  </a:gsLst>
                  <a:lin ang="5400000" scaled="0"/>
                </a:gradFill>
                <a:effectLst/>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A5EB384-EB4E-DE4E-B589-AFBB7DBE8636}" type="slidenum">
              <a:rPr lang="en-US"/>
              <a:pPr>
                <a:defRPr/>
              </a:pPr>
              <a:t>‹#›</a:t>
            </a:fld>
            <a:endParaRPr lang="en-US"/>
          </a:p>
        </p:txBody>
      </p:sp>
    </p:spTree>
  </p:cSld>
  <p:clrMapOvr>
    <a:masterClrMapping/>
  </p:clrMapOvr>
  <p:transition spd="slow"/>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Picture with Caption">
    <p:spTree>
      <p:nvGrpSpPr>
        <p:cNvPr id="1" name=""/>
        <p:cNvGrpSpPr/>
        <p:nvPr/>
      </p:nvGrpSpPr>
      <p:grpSpPr>
        <a:xfrm>
          <a:off x="0" y="0"/>
          <a:ext cx="0" cy="0"/>
          <a:chOff x="0" y="0"/>
          <a:chExt cx="0" cy="0"/>
        </a:xfrm>
      </p:grpSpPr>
      <p:sp>
        <p:nvSpPr>
          <p:cNvPr id="8" name="Title 1"/>
          <p:cNvSpPr>
            <a:spLocks noGrp="1"/>
          </p:cNvSpPr>
          <p:nvPr>
            <p:ph type="title"/>
          </p:nvPr>
        </p:nvSpPr>
        <p:spPr>
          <a:xfrm>
            <a:off x="591670" y="793376"/>
            <a:ext cx="3807293" cy="968189"/>
          </a:xfrm>
          <a:scene3d>
            <a:camera prst="orthographicFront"/>
            <a:lightRig rig="chilly" dir="t"/>
          </a:scene3d>
          <a:sp3d extrusionH="12700">
            <a:extrusionClr>
              <a:schemeClr val="bg1"/>
            </a:extrusionClr>
          </a:sp3d>
        </p:spPr>
        <p:txBody>
          <a:bodyPr anchor="b"/>
          <a:lstStyle>
            <a:lvl1pPr algn="l" defTabSz="914400" rtl="0" eaLnBrk="1" latinLnBrk="0" hangingPunct="1">
              <a:lnSpc>
                <a:spcPts val="4000"/>
              </a:lnSpc>
              <a:spcBef>
                <a:spcPct val="0"/>
              </a:spcBef>
              <a:buNone/>
              <a:defRPr sz="3600" b="1" kern="1200" baseline="0">
                <a:gradFill>
                  <a:gsLst>
                    <a:gs pos="50000">
                      <a:schemeClr val="tx1">
                        <a:lumMod val="65000"/>
                        <a:lumOff val="35000"/>
                      </a:schemeClr>
                    </a:gs>
                    <a:gs pos="100000">
                      <a:schemeClr val="tx1">
                        <a:lumMod val="85000"/>
                        <a:lumOff val="15000"/>
                      </a:schemeClr>
                    </a:gs>
                  </a:gsLst>
                  <a:lin ang="5400000" scaled="0"/>
                </a:gradFill>
                <a:effectLst/>
                <a:latin typeface="+mj-lt"/>
                <a:ea typeface="+mj-ea"/>
                <a:cs typeface="+mj-cs"/>
              </a:defRPr>
            </a:lvl1pPr>
          </a:lstStyle>
          <a:p>
            <a:r>
              <a:rPr lang="en-US" smtClean="0"/>
              <a:t>Click to edit Master title style</a:t>
            </a:r>
            <a:endParaRPr/>
          </a:p>
        </p:txBody>
      </p:sp>
      <p:sp>
        <p:nvSpPr>
          <p:cNvPr id="9" name="Text Placeholder 3"/>
          <p:cNvSpPr>
            <a:spLocks noGrp="1"/>
          </p:cNvSpPr>
          <p:nvPr>
            <p:ph type="body" sz="half" idx="2"/>
          </p:nvPr>
        </p:nvSpPr>
        <p:spPr>
          <a:xfrm>
            <a:off x="591670" y="1748118"/>
            <a:ext cx="3807293" cy="3585882"/>
          </a:xfrm>
          <a:effectLst/>
        </p:spPr>
        <p:txBody>
          <a:bodyPr/>
          <a:lstStyle>
            <a:lvl1pPr marL="0" indent="0">
              <a:lnSpc>
                <a:spcPct val="110000"/>
              </a:lnSpc>
              <a:buNone/>
              <a:defRPr sz="2000" kern="1200">
                <a:gradFill>
                  <a:gsLst>
                    <a:gs pos="50000">
                      <a:schemeClr val="tx1">
                        <a:lumMod val="65000"/>
                        <a:lumOff val="35000"/>
                      </a:schemeClr>
                    </a:gs>
                    <a:gs pos="100000">
                      <a:schemeClr val="tx1">
                        <a:lumMod val="85000"/>
                        <a:lumOff val="15000"/>
                      </a:schemeClr>
                    </a:gs>
                  </a:gsLst>
                  <a:lin ang="5400000" scaled="0"/>
                </a:gradFill>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Picture Placeholder 10"/>
          <p:cNvSpPr>
            <a:spLocks noGrp="1"/>
          </p:cNvSpPr>
          <p:nvPr>
            <p:ph type="pic" sz="quarter" idx="13"/>
          </p:nvPr>
        </p:nvSpPr>
        <p:spPr>
          <a:xfrm>
            <a:off x="4800600" y="671514"/>
            <a:ext cx="3810000" cy="4599734"/>
          </a:xfrm>
          <a:prstGeom prst="roundRect">
            <a:avLst>
              <a:gd name="adj" fmla="val 4391"/>
            </a:avLst>
          </a:prstGeom>
          <a:noFill/>
          <a:ln w="57150">
            <a:solidFill>
              <a:schemeClr val="bg1"/>
            </a:solidFill>
          </a:ln>
        </p:spPr>
        <p:style>
          <a:lnRef idx="1">
            <a:schemeClr val="accent1"/>
          </a:lnRef>
          <a:fillRef idx="3">
            <a:schemeClr val="accent1"/>
          </a:fillRef>
          <a:effectRef idx="2">
            <a:schemeClr val="accent1"/>
          </a:effectRef>
          <a:fontRef idx="none"/>
        </p:style>
        <p:txBody>
          <a:bodyPr>
            <a:noAutofit/>
            <a:sp3d extrusionH="6350">
              <a:bevelT w="19050" h="12700" prst="softRound"/>
              <a:extrusionClr>
                <a:schemeClr val="bg1"/>
              </a:extrusionClr>
            </a:sp3d>
          </a:bodyPr>
          <a:lstStyle>
            <a:lvl1pPr marL="342900" indent="-342900" algn="l" defTabSz="914400" rtl="0" eaLnBrk="1" latinLnBrk="0" hangingPunct="1">
              <a:spcBef>
                <a:spcPts val="2000"/>
              </a:spcBef>
              <a:buSzPct val="80000"/>
              <a:buFont typeface="Wingdings" pitchFamily="2" charset="2"/>
              <a:buNone/>
              <a:defRPr sz="2400" kern="1200">
                <a:gradFill>
                  <a:gsLst>
                    <a:gs pos="50000">
                      <a:schemeClr val="tx1">
                        <a:lumMod val="65000"/>
                        <a:lumOff val="35000"/>
                      </a:schemeClr>
                    </a:gs>
                    <a:gs pos="100000">
                      <a:schemeClr val="tx1">
                        <a:lumMod val="85000"/>
                        <a:lumOff val="15000"/>
                      </a:schemeClr>
                    </a:gs>
                  </a:gsLst>
                  <a:lin ang="5400000" scaled="0"/>
                </a:gradFill>
                <a:effectLst>
                  <a:innerShdw blurRad="63500" dist="25400" dir="10800000">
                    <a:schemeClr val="bg1">
                      <a:alpha val="50000"/>
                    </a:schemeClr>
                  </a:innerShdw>
                </a:effectLst>
                <a:latin typeface="+mn-lt"/>
                <a:ea typeface="+mn-ea"/>
                <a:cs typeface="+mn-cs"/>
              </a:defRPr>
            </a:lvl1pPr>
          </a:lstStyle>
          <a:p>
            <a:pPr lvl="0"/>
            <a:r>
              <a:rPr lang="en-US" noProof="0" smtClean="0"/>
              <a:t>Click icon to add picture</a:t>
            </a:r>
            <a:endParaRPr noProof="0"/>
          </a:p>
        </p:txBody>
      </p:sp>
      <p:sp>
        <p:nvSpPr>
          <p:cNvPr id="5" name="Date Placeholder 3"/>
          <p:cNvSpPr>
            <a:spLocks noGrp="1"/>
          </p:cNvSpPr>
          <p:nvPr>
            <p:ph type="dt" sz="half" idx="14"/>
          </p:nvPr>
        </p:nvSpPr>
        <p:spPr/>
        <p:txBody>
          <a:bodyPr/>
          <a:lstStyle>
            <a:lvl1pPr>
              <a:defRPr/>
            </a:lvl1pPr>
          </a:lstStyle>
          <a:p>
            <a:pPr>
              <a:defRPr/>
            </a:pPr>
            <a:endParaRPr lang="en-US"/>
          </a:p>
        </p:txBody>
      </p:sp>
      <p:sp>
        <p:nvSpPr>
          <p:cNvPr id="6" name="Footer Placeholder 4"/>
          <p:cNvSpPr>
            <a:spLocks noGrp="1"/>
          </p:cNvSpPr>
          <p:nvPr>
            <p:ph type="ftr" sz="quarter" idx="15"/>
          </p:nvPr>
        </p:nvSpPr>
        <p:spPr/>
        <p:txBody>
          <a:bodyPr/>
          <a:lstStyle>
            <a:lvl1pPr>
              <a:defRPr/>
            </a:lvl1pPr>
          </a:lstStyle>
          <a:p>
            <a:pPr>
              <a:defRPr/>
            </a:pPr>
            <a:endParaRPr lang="en-US"/>
          </a:p>
        </p:txBody>
      </p:sp>
      <p:sp>
        <p:nvSpPr>
          <p:cNvPr id="7" name="Slide Number Placeholder 5"/>
          <p:cNvSpPr>
            <a:spLocks noGrp="1"/>
          </p:cNvSpPr>
          <p:nvPr>
            <p:ph type="sldNum" sz="quarter" idx="16"/>
          </p:nvPr>
        </p:nvSpPr>
        <p:spPr/>
        <p:txBody>
          <a:bodyPr/>
          <a:lstStyle>
            <a:lvl1pPr>
              <a:defRPr/>
            </a:lvl1pPr>
          </a:lstStyle>
          <a:p>
            <a:pPr>
              <a:defRPr/>
            </a:pPr>
            <a:fld id="{343AC2F3-40B4-9F4C-886C-8D575A788E9F}" type="slidenum">
              <a:rPr lang="en-US"/>
              <a:pPr>
                <a:defRPr/>
              </a:pPr>
              <a:t>‹#›</a:t>
            </a:fld>
            <a:endParaRPr lang="en-US"/>
          </a:p>
        </p:txBody>
      </p:sp>
    </p:spTree>
  </p:cSld>
  <p:clrMapOvr>
    <a:masterClrMapping/>
  </p:clrMapOvr>
  <p:transition spd="slow"/>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828800" y="430306"/>
            <a:ext cx="5484813" cy="1143000"/>
          </a:xfrm>
        </p:spPr>
        <p:txBody>
          <a:bodyPr/>
          <a:lstStyle>
            <a:lvl1pPr>
              <a:defRPr>
                <a:effectLst/>
              </a:defRPr>
            </a:lvl1pPr>
          </a:lstStyle>
          <a:p>
            <a:r>
              <a:rPr lang="en-US" smtClean="0"/>
              <a:t>Click to edit Master title style</a:t>
            </a:r>
            <a:endParaRPr/>
          </a:p>
        </p:txBody>
      </p:sp>
      <p:sp>
        <p:nvSpPr>
          <p:cNvPr id="3" name="Vertical Text Placeholder 2"/>
          <p:cNvSpPr>
            <a:spLocks noGrp="1"/>
          </p:cNvSpPr>
          <p:nvPr>
            <p:ph type="body" orient="vert" idx="1"/>
          </p:nvPr>
        </p:nvSpPr>
        <p:spPr>
          <a:xfrm>
            <a:off x="673100" y="1747839"/>
            <a:ext cx="7823200" cy="4316411"/>
          </a:xfrm>
        </p:spPr>
        <p:txBody>
          <a:bodyPr vert="eaVert"/>
          <a:lstStyle>
            <a:lvl1pPr>
              <a:defRPr>
                <a:gradFill>
                  <a:gsLst>
                    <a:gs pos="50000">
                      <a:schemeClr val="tx1">
                        <a:lumMod val="65000"/>
                        <a:lumOff val="35000"/>
                      </a:schemeClr>
                    </a:gs>
                    <a:gs pos="100000">
                      <a:schemeClr val="tx1">
                        <a:lumMod val="85000"/>
                        <a:lumOff val="15000"/>
                      </a:schemeClr>
                    </a:gs>
                  </a:gsLst>
                  <a:lin ang="21594000" scaled="0"/>
                </a:gradFill>
                <a:effectLst/>
              </a:defRPr>
            </a:lvl1pPr>
            <a:lvl2pPr>
              <a:defRPr>
                <a:gradFill>
                  <a:gsLst>
                    <a:gs pos="50000">
                      <a:schemeClr val="tx1">
                        <a:lumMod val="65000"/>
                        <a:lumOff val="35000"/>
                      </a:schemeClr>
                    </a:gs>
                    <a:gs pos="100000">
                      <a:schemeClr val="tx1">
                        <a:lumMod val="85000"/>
                        <a:lumOff val="15000"/>
                      </a:schemeClr>
                    </a:gs>
                  </a:gsLst>
                  <a:lin ang="21594000" scaled="0"/>
                </a:gradFill>
                <a:effectLst/>
              </a:defRPr>
            </a:lvl2pPr>
            <a:lvl3pPr>
              <a:defRPr>
                <a:gradFill>
                  <a:gsLst>
                    <a:gs pos="50000">
                      <a:schemeClr val="tx1">
                        <a:lumMod val="65000"/>
                        <a:lumOff val="35000"/>
                      </a:schemeClr>
                    </a:gs>
                    <a:gs pos="100000">
                      <a:schemeClr val="tx1">
                        <a:lumMod val="85000"/>
                        <a:lumOff val="15000"/>
                      </a:schemeClr>
                    </a:gs>
                  </a:gsLst>
                  <a:lin ang="21594000" scaled="0"/>
                </a:gradFill>
                <a:effectLst/>
              </a:defRPr>
            </a:lvl3pPr>
            <a:lvl4pPr>
              <a:defRPr>
                <a:gradFill>
                  <a:gsLst>
                    <a:gs pos="50000">
                      <a:schemeClr val="tx1">
                        <a:lumMod val="65000"/>
                        <a:lumOff val="35000"/>
                      </a:schemeClr>
                    </a:gs>
                    <a:gs pos="100000">
                      <a:schemeClr val="tx1">
                        <a:lumMod val="85000"/>
                        <a:lumOff val="15000"/>
                      </a:schemeClr>
                    </a:gs>
                  </a:gsLst>
                  <a:lin ang="21594000" scaled="0"/>
                </a:gradFill>
                <a:effectLst/>
              </a:defRPr>
            </a:lvl4pPr>
            <a:lvl5pPr>
              <a:defRPr>
                <a:gradFill>
                  <a:gsLst>
                    <a:gs pos="50000">
                      <a:schemeClr val="tx1">
                        <a:lumMod val="65000"/>
                        <a:lumOff val="35000"/>
                      </a:schemeClr>
                    </a:gs>
                    <a:gs pos="100000">
                      <a:schemeClr val="tx1">
                        <a:lumMod val="85000"/>
                        <a:lumOff val="15000"/>
                      </a:schemeClr>
                    </a:gs>
                  </a:gsLst>
                  <a:lin ang="21594000" scaled="0"/>
                </a:gradFill>
                <a:effect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ED3EA30-8213-194A-9706-ADCBD88F4B18}" type="slidenum">
              <a:rPr lang="en-US"/>
              <a:pPr>
                <a:defRPr/>
              </a:pPr>
              <a:t>‹#›</a:t>
            </a:fld>
            <a:endParaRPr lang="en-US"/>
          </a:p>
        </p:txBody>
      </p:sp>
    </p:spTree>
  </p:cSld>
  <p:clrMapOvr>
    <a:masterClrMapping/>
  </p:clrMapOvr>
  <p:transition spd="slow"/>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472082" y="389966"/>
            <a:ext cx="1524000" cy="5736198"/>
          </a:xfrm>
        </p:spPr>
        <p:txBody>
          <a:bodyPr vert="eaVert"/>
          <a:lstStyle>
            <a:lvl1pPr>
              <a:defRPr>
                <a:gradFill>
                  <a:gsLst>
                    <a:gs pos="50000">
                      <a:schemeClr val="tx1">
                        <a:lumMod val="65000"/>
                        <a:lumOff val="35000"/>
                      </a:schemeClr>
                    </a:gs>
                    <a:gs pos="100000">
                      <a:schemeClr val="tx1">
                        <a:lumMod val="85000"/>
                        <a:lumOff val="15000"/>
                      </a:schemeClr>
                    </a:gs>
                  </a:gsLst>
                  <a:lin ang="21594000" scaled="0"/>
                </a:gradFill>
              </a:defRPr>
            </a:lvl1pPr>
          </a:lstStyle>
          <a:p>
            <a:r>
              <a:rPr lang="en-US" smtClean="0"/>
              <a:t>Click to edit Master title style</a:t>
            </a:r>
            <a:endParaRPr/>
          </a:p>
        </p:txBody>
      </p:sp>
      <p:sp>
        <p:nvSpPr>
          <p:cNvPr id="3" name="Vertical Text Placeholder 2"/>
          <p:cNvSpPr>
            <a:spLocks noGrp="1"/>
          </p:cNvSpPr>
          <p:nvPr>
            <p:ph type="body" orient="vert" idx="1"/>
          </p:nvPr>
        </p:nvSpPr>
        <p:spPr>
          <a:xfrm>
            <a:off x="914399" y="644525"/>
            <a:ext cx="6399213" cy="5419726"/>
          </a:xfrm>
        </p:spPr>
        <p:txBody>
          <a:bodyPr vert="eaVert"/>
          <a:lstStyle>
            <a:lvl1pPr>
              <a:defRPr>
                <a:gradFill>
                  <a:gsLst>
                    <a:gs pos="50000">
                      <a:schemeClr val="tx1">
                        <a:lumMod val="65000"/>
                        <a:lumOff val="35000"/>
                      </a:schemeClr>
                    </a:gs>
                    <a:gs pos="100000">
                      <a:schemeClr val="tx1">
                        <a:lumMod val="85000"/>
                        <a:lumOff val="15000"/>
                      </a:schemeClr>
                    </a:gs>
                  </a:gsLst>
                  <a:lin ang="21594000" scaled="0"/>
                </a:gradFill>
                <a:effectLst/>
              </a:defRPr>
            </a:lvl1pPr>
            <a:lvl2pPr>
              <a:defRPr>
                <a:gradFill>
                  <a:gsLst>
                    <a:gs pos="50000">
                      <a:schemeClr val="tx1">
                        <a:lumMod val="65000"/>
                        <a:lumOff val="35000"/>
                      </a:schemeClr>
                    </a:gs>
                    <a:gs pos="100000">
                      <a:schemeClr val="tx1">
                        <a:lumMod val="85000"/>
                        <a:lumOff val="15000"/>
                      </a:schemeClr>
                    </a:gs>
                  </a:gsLst>
                  <a:lin ang="21594000" scaled="0"/>
                </a:gradFill>
                <a:effectLst/>
              </a:defRPr>
            </a:lvl2pPr>
            <a:lvl3pPr>
              <a:defRPr>
                <a:gradFill>
                  <a:gsLst>
                    <a:gs pos="50000">
                      <a:schemeClr val="tx1">
                        <a:lumMod val="65000"/>
                        <a:lumOff val="35000"/>
                      </a:schemeClr>
                    </a:gs>
                    <a:gs pos="100000">
                      <a:schemeClr val="tx1">
                        <a:lumMod val="85000"/>
                        <a:lumOff val="15000"/>
                      </a:schemeClr>
                    </a:gs>
                  </a:gsLst>
                  <a:lin ang="21594000" scaled="0"/>
                </a:gradFill>
                <a:effectLst/>
              </a:defRPr>
            </a:lvl3pPr>
            <a:lvl4pPr>
              <a:defRPr>
                <a:gradFill>
                  <a:gsLst>
                    <a:gs pos="50000">
                      <a:schemeClr val="tx1">
                        <a:lumMod val="65000"/>
                        <a:lumOff val="35000"/>
                      </a:schemeClr>
                    </a:gs>
                    <a:gs pos="100000">
                      <a:schemeClr val="tx1">
                        <a:lumMod val="85000"/>
                        <a:lumOff val="15000"/>
                      </a:schemeClr>
                    </a:gs>
                  </a:gsLst>
                  <a:lin ang="21594000" scaled="0"/>
                </a:gradFill>
                <a:effectLst/>
              </a:defRPr>
            </a:lvl4pPr>
            <a:lvl5pPr>
              <a:defRPr>
                <a:gradFill>
                  <a:gsLst>
                    <a:gs pos="50000">
                      <a:schemeClr val="tx1">
                        <a:lumMod val="65000"/>
                        <a:lumOff val="35000"/>
                      </a:schemeClr>
                    </a:gs>
                    <a:gs pos="100000">
                      <a:schemeClr val="tx1">
                        <a:lumMod val="85000"/>
                        <a:lumOff val="15000"/>
                      </a:schemeClr>
                    </a:gs>
                  </a:gsLst>
                  <a:lin ang="21594000" scaled="0"/>
                </a:gradFill>
                <a:effect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4564285-DD8B-334B-9183-1FF7488613F8}" type="slidenum">
              <a:rPr lang="en-US"/>
              <a:pPr>
                <a:defRPr/>
              </a:pPr>
              <a:t>‹#›</a:t>
            </a:fld>
            <a:endParaRPr lang="en-US"/>
          </a:p>
        </p:txBody>
      </p:sp>
    </p:spTree>
  </p:cSld>
  <p:clrMapOvr>
    <a:masterClrMapping/>
  </p:clrMapOvr>
  <p:transition spd="slow"/>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FDEB6E1-E956-2E43-BBE4-8A18757E9DF1}" type="slidenum">
              <a:rPr lang="en-US"/>
              <a:pPr>
                <a:defRPr/>
              </a:pPr>
              <a:t>‹#›</a:t>
            </a:fld>
            <a:endParaRPr lang="en-US"/>
          </a:p>
        </p:txBody>
      </p:sp>
    </p:spTree>
  </p:cSld>
  <p:clrMapOvr>
    <a:masterClrMapping/>
  </p:clrMapOvr>
  <p:transition spd="slow"/>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Slide with Picture">
    <p:spTree>
      <p:nvGrpSpPr>
        <p:cNvPr id="1" name=""/>
        <p:cNvGrpSpPr/>
        <p:nvPr/>
      </p:nvGrpSpPr>
      <p:grpSpPr>
        <a:xfrm>
          <a:off x="0" y="0"/>
          <a:ext cx="0" cy="0"/>
          <a:chOff x="0" y="0"/>
          <a:chExt cx="0" cy="0"/>
        </a:xfrm>
      </p:grpSpPr>
      <p:sp>
        <p:nvSpPr>
          <p:cNvPr id="10" name="Picture Placeholder 9"/>
          <p:cNvSpPr>
            <a:spLocks noGrp="1"/>
          </p:cNvSpPr>
          <p:nvPr>
            <p:ph type="pic" sz="quarter" idx="13"/>
          </p:nvPr>
        </p:nvSpPr>
        <p:spPr>
          <a:xfrm>
            <a:off x="1881187" y="631824"/>
            <a:ext cx="5407025" cy="3281363"/>
          </a:xfrm>
          <a:prstGeom prst="roundRect">
            <a:avLst>
              <a:gd name="adj" fmla="val 8881"/>
            </a:avLst>
          </a:prstGeom>
          <a:noFill/>
          <a:ln w="57150">
            <a:solidFill>
              <a:schemeClr val="bg1"/>
            </a:solidFill>
          </a:ln>
        </p:spPr>
        <p:style>
          <a:lnRef idx="1">
            <a:schemeClr val="accent1"/>
          </a:lnRef>
          <a:fillRef idx="3">
            <a:schemeClr val="accent1"/>
          </a:fillRef>
          <a:effectRef idx="2">
            <a:schemeClr val="accent1"/>
          </a:effectRef>
          <a:fontRef idx="none"/>
        </p:style>
        <p:txBody>
          <a:bodyPr/>
          <a:lstStyle>
            <a:lvl1pPr>
              <a:buNone/>
              <a:defRPr/>
            </a:lvl1pPr>
          </a:lstStyle>
          <a:p>
            <a:pPr lvl="0"/>
            <a:r>
              <a:rPr lang="en-US" noProof="0" smtClean="0"/>
              <a:t>Click icon to add picture</a:t>
            </a:r>
            <a:endParaRPr noProof="0"/>
          </a:p>
        </p:txBody>
      </p:sp>
      <p:sp>
        <p:nvSpPr>
          <p:cNvPr id="2" name="Title 1"/>
          <p:cNvSpPr>
            <a:spLocks noGrp="1"/>
          </p:cNvSpPr>
          <p:nvPr>
            <p:ph type="ctrTitle"/>
          </p:nvPr>
        </p:nvSpPr>
        <p:spPr>
          <a:xfrm>
            <a:off x="658368" y="4495800"/>
            <a:ext cx="7827264" cy="1219200"/>
          </a:xfrm>
        </p:spPr>
        <p:txBody>
          <a:bodyPr anchor="b" anchorCtr="0"/>
          <a:lstStyle>
            <a:lvl1pPr>
              <a:lnSpc>
                <a:spcPts val="5200"/>
              </a:lnSpc>
              <a:defRPr sz="4800" b="1">
                <a:gradFill>
                  <a:gsLst>
                    <a:gs pos="50000">
                      <a:schemeClr val="tx1">
                        <a:lumMod val="65000"/>
                        <a:lumOff val="35000"/>
                      </a:schemeClr>
                    </a:gs>
                    <a:gs pos="100000">
                      <a:schemeClr val="tx1">
                        <a:lumMod val="85000"/>
                        <a:lumOff val="15000"/>
                      </a:schemeClr>
                    </a:gs>
                  </a:gsLst>
                  <a:lin ang="5400000" scaled="0"/>
                </a:gradFill>
                <a:effectLst/>
              </a:defRPr>
            </a:lvl1pPr>
          </a:lstStyle>
          <a:p>
            <a:r>
              <a:rPr lang="en-US" smtClean="0"/>
              <a:t>Click to edit Master title style</a:t>
            </a:r>
            <a:endParaRPr/>
          </a:p>
        </p:txBody>
      </p:sp>
      <p:sp>
        <p:nvSpPr>
          <p:cNvPr id="3" name="Subtitle 2"/>
          <p:cNvSpPr>
            <a:spLocks noGrp="1"/>
          </p:cNvSpPr>
          <p:nvPr>
            <p:ph type="subTitle" idx="1"/>
          </p:nvPr>
        </p:nvSpPr>
        <p:spPr>
          <a:xfrm>
            <a:off x="658368" y="5715000"/>
            <a:ext cx="7827264" cy="501000"/>
          </a:xfrm>
        </p:spPr>
        <p:txBody>
          <a:bodyPr/>
          <a:lstStyle>
            <a:lvl1pPr marL="0" indent="0" algn="ctr">
              <a:spcBef>
                <a:spcPts val="0"/>
              </a:spcBef>
              <a:buNone/>
              <a:defRPr sz="2000" b="1">
                <a:gradFill>
                  <a:gsLst>
                    <a:gs pos="50000">
                      <a:schemeClr val="tx1">
                        <a:lumMod val="65000"/>
                        <a:lumOff val="35000"/>
                      </a:schemeClr>
                    </a:gs>
                    <a:gs pos="100000">
                      <a:schemeClr val="tx1">
                        <a:lumMod val="85000"/>
                        <a:lumOff val="15000"/>
                      </a:schemeClr>
                    </a:gs>
                  </a:gsLst>
                  <a:lin ang="5400000" scaled="0"/>
                </a:gradFill>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5" name="Date Placeholder 3"/>
          <p:cNvSpPr>
            <a:spLocks noGrp="1"/>
          </p:cNvSpPr>
          <p:nvPr>
            <p:ph type="dt" sz="half" idx="14"/>
          </p:nvPr>
        </p:nvSpPr>
        <p:spPr>
          <a:xfrm>
            <a:off x="457200" y="6221413"/>
            <a:ext cx="2133600" cy="300037"/>
          </a:xfrm>
        </p:spPr>
        <p:txBody>
          <a:bodyPr/>
          <a:lstStyle>
            <a:lvl1pPr>
              <a:defRPr sz="1100" b="1">
                <a:solidFill>
                  <a:schemeClr val="tx1">
                    <a:lumMod val="50000"/>
                    <a:lumOff val="50000"/>
                  </a:schemeClr>
                </a:solidFill>
              </a:defRPr>
            </a:lvl1pPr>
          </a:lstStyle>
          <a:p>
            <a:pPr>
              <a:defRPr/>
            </a:pPr>
            <a:endParaRPr lang="en-US"/>
          </a:p>
        </p:txBody>
      </p:sp>
      <p:sp>
        <p:nvSpPr>
          <p:cNvPr id="6" name="Footer Placeholder 4"/>
          <p:cNvSpPr>
            <a:spLocks noGrp="1"/>
          </p:cNvSpPr>
          <p:nvPr>
            <p:ph type="ftr" sz="quarter" idx="15"/>
          </p:nvPr>
        </p:nvSpPr>
        <p:spPr>
          <a:xfrm>
            <a:off x="3124200" y="6211888"/>
            <a:ext cx="2895600" cy="301625"/>
          </a:xfrm>
        </p:spPr>
        <p:txBody>
          <a:bodyPr/>
          <a:lstStyle>
            <a:lvl1pPr>
              <a:defRPr sz="1100" b="1">
                <a:solidFill>
                  <a:schemeClr val="tx1">
                    <a:lumMod val="50000"/>
                    <a:lumOff val="50000"/>
                  </a:schemeClr>
                </a:solidFill>
              </a:defRPr>
            </a:lvl1pPr>
          </a:lstStyle>
          <a:p>
            <a:pPr>
              <a:defRPr/>
            </a:pPr>
            <a:endParaRPr lang="en-US"/>
          </a:p>
        </p:txBody>
      </p:sp>
      <p:sp>
        <p:nvSpPr>
          <p:cNvPr id="7" name="Slide Number Placeholder 5"/>
          <p:cNvSpPr>
            <a:spLocks noGrp="1"/>
          </p:cNvSpPr>
          <p:nvPr>
            <p:ph type="sldNum" sz="quarter" idx="16"/>
          </p:nvPr>
        </p:nvSpPr>
        <p:spPr>
          <a:xfrm>
            <a:off x="6553200" y="6211888"/>
            <a:ext cx="2133600" cy="301625"/>
          </a:xfrm>
        </p:spPr>
        <p:txBody>
          <a:bodyPr/>
          <a:lstStyle>
            <a:lvl1pPr>
              <a:defRPr sz="1400" b="1" smtClean="0">
                <a:solidFill>
                  <a:schemeClr val="tx1">
                    <a:lumMod val="50000"/>
                    <a:lumOff val="50000"/>
                  </a:schemeClr>
                </a:solidFill>
              </a:defRPr>
            </a:lvl1pPr>
          </a:lstStyle>
          <a:p>
            <a:pPr>
              <a:defRPr/>
            </a:pPr>
            <a:fld id="{1924AD1E-215A-024A-B2A7-F5452E3C4C57}" type="slidenum">
              <a:rPr lang="en-US"/>
              <a:pPr>
                <a:defRPr/>
              </a:pPr>
              <a:t>‹#›</a:t>
            </a:fld>
            <a:endParaRPr lang="en-US"/>
          </a:p>
        </p:txBody>
      </p:sp>
    </p:spTree>
  </p:cSld>
  <p:clrMapOvr>
    <a:masterClrMapping/>
  </p:clrMapOvr>
  <p:transition spd="slow"/>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3100" y="2424953"/>
            <a:ext cx="7823200" cy="1474788"/>
          </a:xfrm>
        </p:spPr>
        <p:txBody>
          <a:bodyPr anchor="b" anchorCtr="0"/>
          <a:lstStyle>
            <a:lvl1pPr algn="ctr">
              <a:defRPr sz="4800" b="1" cap="none" baseline="0">
                <a:effectLst/>
              </a:defRPr>
            </a:lvl1pPr>
          </a:lstStyle>
          <a:p>
            <a:r>
              <a:rPr lang="en-US" smtClean="0"/>
              <a:t>Click to edit Master title style</a:t>
            </a:r>
            <a:endParaRPr/>
          </a:p>
        </p:txBody>
      </p:sp>
      <p:sp>
        <p:nvSpPr>
          <p:cNvPr id="3" name="Text Placeholder 2"/>
          <p:cNvSpPr>
            <a:spLocks noGrp="1"/>
          </p:cNvSpPr>
          <p:nvPr>
            <p:ph type="body" idx="1"/>
          </p:nvPr>
        </p:nvSpPr>
        <p:spPr>
          <a:xfrm>
            <a:off x="673100" y="3913188"/>
            <a:ext cx="7823200" cy="554694"/>
          </a:xfrm>
        </p:spPr>
        <p:txBody>
          <a:bodyPr/>
          <a:lstStyle>
            <a:lvl1pPr marL="0" indent="0" algn="ctr" defTabSz="914400" rtl="0" eaLnBrk="1" latinLnBrk="0" hangingPunct="1">
              <a:spcBef>
                <a:spcPts val="0"/>
              </a:spcBef>
              <a:buSzPct val="80000"/>
              <a:buFont typeface="Wingdings" pitchFamily="2" charset="2"/>
              <a:buNone/>
              <a:defRPr sz="2000" b="1" kern="1200">
                <a:gradFill>
                  <a:gsLst>
                    <a:gs pos="50000">
                      <a:schemeClr val="tx1">
                        <a:lumMod val="65000"/>
                        <a:lumOff val="35000"/>
                      </a:schemeClr>
                    </a:gs>
                    <a:gs pos="100000">
                      <a:schemeClr val="tx1">
                        <a:lumMod val="85000"/>
                        <a:lumOff val="15000"/>
                      </a:schemeClr>
                    </a:gs>
                  </a:gsLst>
                  <a:lin ang="5400000" scaled="0"/>
                </a:gradFill>
                <a:effectLst/>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EAF74A8-AAD1-3F43-B6EB-A88E754B9779}" type="slidenum">
              <a:rPr lang="en-US"/>
              <a:pPr>
                <a:defRPr/>
              </a:pPr>
              <a:t>‹#›</a:t>
            </a:fld>
            <a:endParaRPr lang="en-US"/>
          </a:p>
        </p:txBody>
      </p:sp>
    </p:spTree>
  </p:cSld>
  <p:clrMapOvr>
    <a:masterClrMapping/>
  </p:clrMapOvr>
  <p:transition spd="slow"/>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14400" y="1747838"/>
            <a:ext cx="3563470" cy="4316786"/>
          </a:xfrm>
        </p:spPr>
        <p:txBody>
          <a:bodyPr/>
          <a:lstStyle>
            <a:lvl1pPr>
              <a:spcBef>
                <a:spcPts val="1600"/>
              </a:spcBef>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648199" y="1747838"/>
            <a:ext cx="3565526" cy="4316786"/>
          </a:xfrm>
        </p:spPr>
        <p:txBody>
          <a:bodyPr/>
          <a:lstStyle>
            <a:lvl1pPr>
              <a:spcBef>
                <a:spcPts val="1600"/>
              </a:spcBef>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71AB393E-00E1-594F-A30C-E9086563B401}" type="slidenum">
              <a:rPr lang="en-US"/>
              <a:pPr>
                <a:defRPr/>
              </a:pPr>
              <a:t>‹#›</a:t>
            </a:fld>
            <a:endParaRPr lang="en-US"/>
          </a:p>
        </p:txBody>
      </p:sp>
    </p:spTree>
  </p:cSld>
  <p:clrMapOvr>
    <a:masterClrMapping/>
  </p:clrMapOvr>
  <p:transition spd="slow"/>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914398" y="1515035"/>
            <a:ext cx="3566160" cy="639762"/>
          </a:xfrm>
        </p:spPr>
        <p:txBody>
          <a:bodyPr anchor="b"/>
          <a:lstStyle>
            <a:lvl1pPr marL="0" indent="0" algn="ctr">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914398" y="2271713"/>
            <a:ext cx="3566160" cy="3792911"/>
          </a:xfrm>
        </p:spPr>
        <p:txBody>
          <a:bodyPr/>
          <a:lstStyle>
            <a:lvl1pPr>
              <a:defRPr sz="2200"/>
            </a:lvl1pPr>
            <a:lvl2pPr>
              <a:defRPr sz="20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658471" y="1515035"/>
            <a:ext cx="3566160" cy="639762"/>
          </a:xfrm>
        </p:spPr>
        <p:txBody>
          <a:bodyPr anchor="b"/>
          <a:lstStyle>
            <a:lvl1pPr marL="0" indent="0" algn="ctr">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58471" y="2271713"/>
            <a:ext cx="3566160" cy="3792911"/>
          </a:xfrm>
        </p:spPr>
        <p:txBody>
          <a:bodyPr/>
          <a:lstStyle>
            <a:lvl1pPr>
              <a:defRPr sz="2200"/>
            </a:lvl1pPr>
            <a:lvl2pPr>
              <a:defRPr sz="20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3"/>
          <p:cNvSpPr>
            <a:spLocks noGrp="1"/>
          </p:cNvSpPr>
          <p:nvPr>
            <p:ph type="dt" sz="half" idx="10"/>
          </p:nvPr>
        </p:nvSpPr>
        <p:spPr/>
        <p:txBody>
          <a:bodyPr/>
          <a:lstStyle>
            <a:lvl1pPr>
              <a:defRPr/>
            </a:lvl1pPr>
          </a:lstStyle>
          <a:p>
            <a:pPr>
              <a:defRPr/>
            </a:pPr>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26FB0BD0-0E41-A745-B7FB-8CC18277D7CF}" type="slidenum">
              <a:rPr lang="en-US"/>
              <a:pPr>
                <a:defRPr/>
              </a:pPr>
              <a:t>‹#›</a:t>
            </a:fld>
            <a:endParaRPr lang="en-US"/>
          </a:p>
        </p:txBody>
      </p:sp>
    </p:spTree>
  </p:cSld>
  <p:clrMapOvr>
    <a:masterClrMapping/>
  </p:clrMapOvr>
  <p:transition spd="slow"/>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3357B480-7A4D-DB4B-987C-3F5CB694DCD4}" type="slidenum">
              <a:rPr lang="en-US"/>
              <a:pPr>
                <a:defRPr/>
              </a:pPr>
              <a:t>‹#›</a:t>
            </a:fld>
            <a:endParaRPr lang="en-US"/>
          </a:p>
        </p:txBody>
      </p:sp>
    </p:spTree>
  </p:cSld>
  <p:clrMapOvr>
    <a:masterClrMapping/>
  </p:clrMapOvr>
  <p:transition spd="slow"/>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F1EF1329-D44C-2248-AD75-15309D6A380E}" type="slidenum">
              <a:rPr lang="en-US"/>
              <a:pPr>
                <a:defRPr/>
              </a:pPr>
              <a:t>‹#›</a:t>
            </a:fld>
            <a:endParaRPr lang="en-US"/>
          </a:p>
        </p:txBody>
      </p:sp>
    </p:spTree>
  </p:cSld>
  <p:clrMapOvr>
    <a:masterClrMapping/>
  </p:clrMapOvr>
  <p:transition spd="slow"/>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1670" y="793376"/>
            <a:ext cx="3794760" cy="968189"/>
          </a:xfrm>
        </p:spPr>
        <p:txBody>
          <a:bodyPr anchor="b"/>
          <a:lstStyle>
            <a:lvl1pPr algn="l">
              <a:lnSpc>
                <a:spcPts val="4000"/>
              </a:lnSpc>
              <a:defRPr sz="3600" b="1"/>
            </a:lvl1pPr>
          </a:lstStyle>
          <a:p>
            <a:r>
              <a:rPr lang="en-US" smtClean="0"/>
              <a:t>Click to edit Master title style</a:t>
            </a:r>
            <a:endParaRPr/>
          </a:p>
        </p:txBody>
      </p:sp>
      <p:sp>
        <p:nvSpPr>
          <p:cNvPr id="3" name="Content Placeholder 2"/>
          <p:cNvSpPr>
            <a:spLocks noGrp="1"/>
          </p:cNvSpPr>
          <p:nvPr>
            <p:ph idx="1"/>
          </p:nvPr>
        </p:nvSpPr>
        <p:spPr>
          <a:xfrm>
            <a:off x="4800600" y="658906"/>
            <a:ext cx="3794760" cy="5405719"/>
          </a:xfrm>
        </p:spPr>
        <p:txBody>
          <a:bodyPr/>
          <a:lstStyle>
            <a:lvl1pPr>
              <a:spcBef>
                <a:spcPts val="2000"/>
              </a:spcBef>
              <a:defRPr sz="2200">
                <a:effectLst/>
              </a:defRPr>
            </a:lvl1pPr>
            <a:lvl2pPr>
              <a:spcBef>
                <a:spcPts val="2000"/>
              </a:spcBef>
              <a:defRPr sz="2000">
                <a:effectLst/>
              </a:defRPr>
            </a:lvl2pPr>
            <a:lvl3pPr>
              <a:spcBef>
                <a:spcPts val="2000"/>
              </a:spcBef>
              <a:defRPr sz="1800">
                <a:effectLst/>
              </a:defRPr>
            </a:lvl3pPr>
            <a:lvl4pPr>
              <a:spcBef>
                <a:spcPts val="2000"/>
              </a:spcBef>
              <a:defRPr sz="1800">
                <a:effectLst/>
              </a:defRPr>
            </a:lvl4pPr>
            <a:lvl5pPr>
              <a:spcBef>
                <a:spcPts val="2000"/>
              </a:spcBef>
              <a:defRPr sz="1800">
                <a:effectLst/>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591670" y="1748118"/>
            <a:ext cx="3794760" cy="3814482"/>
          </a:xfrm>
        </p:spPr>
        <p:txBody>
          <a:bodyPr/>
          <a:lstStyle>
            <a:lvl1pPr marL="0" indent="0">
              <a:lnSpc>
                <a:spcPct val="110000"/>
              </a:lnSpc>
              <a:buNone/>
              <a:defRPr sz="2000">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227B2357-81E4-FD4F-A366-28353AF02E81}" type="slidenum">
              <a:rPr lang="en-US"/>
              <a:pPr>
                <a:defRPr/>
              </a:pPr>
              <a:t>‹#›</a:t>
            </a:fld>
            <a:endParaRPr lang="en-US"/>
          </a:p>
        </p:txBody>
      </p:sp>
    </p:spTree>
  </p:cSld>
  <p:clrMapOvr>
    <a:masterClrMapping/>
  </p:clrMapOvr>
  <p:transition spd="slow"/>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400" y="228600"/>
            <a:ext cx="7313613" cy="1263650"/>
          </a:xfrm>
          <a:prstGeom prst="rect">
            <a:avLst/>
          </a:prstGeom>
          <a:scene3d>
            <a:camera prst="orthographicFront"/>
            <a:lightRig rig="chilly" dir="t"/>
          </a:scene3d>
          <a:sp3d extrusionH="12700">
            <a:extrusionClr>
              <a:schemeClr val="bg1"/>
            </a:extrusionClr>
          </a:sp3d>
        </p:spPr>
        <p:txBody>
          <a:bodyPr vert="horz" lIns="91440" tIns="45720" rIns="91440" bIns="45720" rtlCol="0" anchor="ctr">
            <a:noAutofit/>
            <a:sp3d extrusionH="12700">
              <a:extrusionClr>
                <a:schemeClr val="bg1"/>
              </a:extrusionClr>
            </a:sp3d>
          </a:bodyPr>
          <a:lstStyle/>
          <a:p>
            <a:r>
              <a:rPr lang="en-US" smtClean="0"/>
              <a:t>Click to edit Master title style</a:t>
            </a:r>
            <a:endParaRPr/>
          </a:p>
        </p:txBody>
      </p:sp>
      <p:sp>
        <p:nvSpPr>
          <p:cNvPr id="3" name="Text Placeholder 2"/>
          <p:cNvSpPr>
            <a:spLocks noGrp="1"/>
          </p:cNvSpPr>
          <p:nvPr>
            <p:ph type="body" idx="1"/>
          </p:nvPr>
        </p:nvSpPr>
        <p:spPr>
          <a:xfrm>
            <a:off x="914400" y="1747838"/>
            <a:ext cx="7313613" cy="4303712"/>
          </a:xfrm>
          <a:prstGeom prst="rect">
            <a:avLst/>
          </a:prstGeom>
          <a:effectLst/>
        </p:spPr>
        <p:txBody>
          <a:bodyPr vert="horz" lIns="91440" tIns="45720" rIns="91440" bIns="45720" rtlCol="0">
            <a:normAutofit/>
            <a:scene3d>
              <a:camera prst="orthographicFront"/>
              <a:lightRig rig="chilly" dir="t"/>
            </a:scene3d>
            <a:sp3d extrusionH="6350">
              <a:extrusionClr>
                <a:schemeClr val="bg1"/>
              </a:extrusionClr>
            </a:sp3d>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457200" y="6226175"/>
            <a:ext cx="2133600" cy="277813"/>
          </a:xfrm>
          <a:prstGeom prst="rect">
            <a:avLst/>
          </a:prstGeom>
        </p:spPr>
        <p:txBody>
          <a:bodyPr vert="horz" lIns="91440" tIns="45720" rIns="91440" bIns="45720" rtlCol="0" anchor="ctr"/>
          <a:lstStyle>
            <a:lvl1pPr marL="0" algn="l" defTabSz="914400" rtl="0" eaLnBrk="1" latinLnBrk="0" hangingPunct="1">
              <a:defRPr sz="1100" b="1" kern="1200">
                <a:solidFill>
                  <a:schemeClr val="tx1">
                    <a:lumMod val="50000"/>
                    <a:lumOff val="50000"/>
                  </a:schemeClr>
                </a:solidFill>
                <a:latin typeface="+mn-lt"/>
                <a:ea typeface="+mn-ea"/>
                <a:cs typeface="+mn-cs"/>
              </a:defRPr>
            </a:lvl1pPr>
          </a:lstStyle>
          <a:p>
            <a:pPr>
              <a:defRPr/>
            </a:pPr>
            <a:endParaRPr lang="en-US"/>
          </a:p>
        </p:txBody>
      </p:sp>
      <p:sp>
        <p:nvSpPr>
          <p:cNvPr id="5" name="Footer Placeholder 4"/>
          <p:cNvSpPr>
            <a:spLocks noGrp="1"/>
          </p:cNvSpPr>
          <p:nvPr>
            <p:ph type="ftr" sz="quarter" idx="3"/>
          </p:nvPr>
        </p:nvSpPr>
        <p:spPr>
          <a:xfrm>
            <a:off x="3124200" y="6226175"/>
            <a:ext cx="2895600" cy="277813"/>
          </a:xfrm>
          <a:prstGeom prst="rect">
            <a:avLst/>
          </a:prstGeom>
        </p:spPr>
        <p:txBody>
          <a:bodyPr vert="horz" lIns="91440" tIns="45720" rIns="91440" bIns="45720" rtlCol="0" anchor="ctr"/>
          <a:lstStyle>
            <a:lvl1pPr marL="0" algn="ctr" defTabSz="914400" rtl="0" eaLnBrk="1" latinLnBrk="0" hangingPunct="1">
              <a:defRPr sz="1100" b="1" kern="1200">
                <a:solidFill>
                  <a:schemeClr val="tx1">
                    <a:lumMod val="50000"/>
                    <a:lumOff val="50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226175"/>
            <a:ext cx="2133600" cy="277813"/>
          </a:xfrm>
          <a:prstGeom prst="rect">
            <a:avLst/>
          </a:prstGeom>
        </p:spPr>
        <p:txBody>
          <a:bodyPr vert="horz" lIns="91440" tIns="45720" rIns="91440" bIns="45720" rtlCol="0" anchor="ctr"/>
          <a:lstStyle>
            <a:lvl1pPr marL="0" algn="r" defTabSz="914400" rtl="0" eaLnBrk="1" latinLnBrk="0" hangingPunct="1">
              <a:defRPr sz="1400" b="1" kern="1200" smtClean="0">
                <a:solidFill>
                  <a:schemeClr val="tx1">
                    <a:lumMod val="50000"/>
                    <a:lumOff val="50000"/>
                  </a:schemeClr>
                </a:solidFill>
                <a:latin typeface="+mn-lt"/>
                <a:ea typeface="+mn-ea"/>
                <a:cs typeface="+mn-cs"/>
              </a:defRPr>
            </a:lvl1pPr>
          </a:lstStyle>
          <a:p>
            <a:pPr>
              <a:defRPr/>
            </a:pPr>
            <a:fld id="{BBA53C39-C759-D648-AF48-B1CECD56A99C}"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50" r:id="rId1"/>
    <p:sldLayoutId id="2147483751" r:id="rId2"/>
    <p:sldLayoutId id="2147483761" r:id="rId3"/>
    <p:sldLayoutId id="2147483752" r:id="rId4"/>
    <p:sldLayoutId id="2147483753" r:id="rId5"/>
    <p:sldLayoutId id="2147483754" r:id="rId6"/>
    <p:sldLayoutId id="2147483755" r:id="rId7"/>
    <p:sldLayoutId id="2147483756" r:id="rId8"/>
    <p:sldLayoutId id="2147483757" r:id="rId9"/>
    <p:sldLayoutId id="2147483758" r:id="rId10"/>
    <p:sldLayoutId id="2147483759" r:id="rId11"/>
    <p:sldLayoutId id="2147483760" r:id="rId12"/>
  </p:sldLayoutIdLst>
  <p:transition spd="slow"/>
  <p:timing>
    <p:tnLst>
      <p:par>
        <p:cTn id="1" dur="indefinite" restart="never" nodeType="tmRoot"/>
      </p:par>
    </p:tnLst>
  </p:timing>
  <p:txStyles>
    <p:titleStyle>
      <a:lvl1pPr algn="ctr" rtl="0" fontAlgn="base">
        <a:lnSpc>
          <a:spcPts val="5600"/>
        </a:lnSpc>
        <a:spcBef>
          <a:spcPct val="0"/>
        </a:spcBef>
        <a:spcAft>
          <a:spcPct val="0"/>
        </a:spcAft>
        <a:defRPr sz="5400" b="1" kern="1200">
          <a:gradFill>
            <a:gsLst>
              <a:gs pos="50000">
                <a:schemeClr val="tx1">
                  <a:lumMod val="65000"/>
                  <a:lumOff val="35000"/>
                </a:schemeClr>
              </a:gs>
              <a:gs pos="100000">
                <a:schemeClr val="tx1">
                  <a:lumMod val="85000"/>
                  <a:lumOff val="15000"/>
                </a:schemeClr>
              </a:gs>
            </a:gsLst>
            <a:lin ang="5400000" scaled="0"/>
          </a:gradFill>
          <a:latin typeface="+mj-lt"/>
          <a:ea typeface="ＭＳ Ｐゴシック" charset="-128"/>
          <a:cs typeface="ＭＳ Ｐゴシック" charset="-128"/>
        </a:defRPr>
      </a:lvl1pPr>
      <a:lvl2pPr algn="ctr" rtl="0" fontAlgn="base">
        <a:lnSpc>
          <a:spcPts val="5600"/>
        </a:lnSpc>
        <a:spcBef>
          <a:spcPct val="0"/>
        </a:spcBef>
        <a:spcAft>
          <a:spcPct val="0"/>
        </a:spcAft>
        <a:defRPr sz="5400" b="1">
          <a:solidFill>
            <a:schemeClr val="tx1"/>
          </a:solidFill>
          <a:latin typeface="Corbel" charset="0"/>
          <a:ea typeface="ＭＳ Ｐゴシック" charset="-128"/>
          <a:cs typeface="ＭＳ Ｐゴシック" charset="-128"/>
        </a:defRPr>
      </a:lvl2pPr>
      <a:lvl3pPr algn="ctr" rtl="0" fontAlgn="base">
        <a:lnSpc>
          <a:spcPts val="5600"/>
        </a:lnSpc>
        <a:spcBef>
          <a:spcPct val="0"/>
        </a:spcBef>
        <a:spcAft>
          <a:spcPct val="0"/>
        </a:spcAft>
        <a:defRPr sz="5400" b="1">
          <a:solidFill>
            <a:schemeClr val="tx1"/>
          </a:solidFill>
          <a:latin typeface="Corbel" charset="0"/>
          <a:ea typeface="ＭＳ Ｐゴシック" charset="-128"/>
          <a:cs typeface="ＭＳ Ｐゴシック" charset="-128"/>
        </a:defRPr>
      </a:lvl3pPr>
      <a:lvl4pPr algn="ctr" rtl="0" fontAlgn="base">
        <a:lnSpc>
          <a:spcPts val="5600"/>
        </a:lnSpc>
        <a:spcBef>
          <a:spcPct val="0"/>
        </a:spcBef>
        <a:spcAft>
          <a:spcPct val="0"/>
        </a:spcAft>
        <a:defRPr sz="5400" b="1">
          <a:solidFill>
            <a:schemeClr val="tx1"/>
          </a:solidFill>
          <a:latin typeface="Corbel" charset="0"/>
          <a:ea typeface="ＭＳ Ｐゴシック" charset="-128"/>
          <a:cs typeface="ＭＳ Ｐゴシック" charset="-128"/>
        </a:defRPr>
      </a:lvl4pPr>
      <a:lvl5pPr algn="ctr" rtl="0" fontAlgn="base">
        <a:lnSpc>
          <a:spcPts val="5600"/>
        </a:lnSpc>
        <a:spcBef>
          <a:spcPct val="0"/>
        </a:spcBef>
        <a:spcAft>
          <a:spcPct val="0"/>
        </a:spcAft>
        <a:defRPr sz="5400" b="1">
          <a:solidFill>
            <a:schemeClr val="tx1"/>
          </a:solidFill>
          <a:latin typeface="Corbel" charset="0"/>
          <a:ea typeface="ＭＳ Ｐゴシック" charset="-128"/>
          <a:cs typeface="ＭＳ Ｐゴシック" charset="-128"/>
        </a:defRPr>
      </a:lvl5pPr>
      <a:lvl6pPr marL="457200" algn="ctr" rtl="0" fontAlgn="base">
        <a:lnSpc>
          <a:spcPts val="5600"/>
        </a:lnSpc>
        <a:spcBef>
          <a:spcPct val="0"/>
        </a:spcBef>
        <a:spcAft>
          <a:spcPct val="0"/>
        </a:spcAft>
        <a:defRPr sz="5400" b="1">
          <a:solidFill>
            <a:schemeClr val="tx1"/>
          </a:solidFill>
          <a:latin typeface="Corbel" charset="0"/>
          <a:ea typeface="ＭＳ Ｐゴシック" charset="-128"/>
          <a:cs typeface="ＭＳ Ｐゴシック" charset="-128"/>
        </a:defRPr>
      </a:lvl6pPr>
      <a:lvl7pPr marL="914400" algn="ctr" rtl="0" fontAlgn="base">
        <a:lnSpc>
          <a:spcPts val="5600"/>
        </a:lnSpc>
        <a:spcBef>
          <a:spcPct val="0"/>
        </a:spcBef>
        <a:spcAft>
          <a:spcPct val="0"/>
        </a:spcAft>
        <a:defRPr sz="5400" b="1">
          <a:solidFill>
            <a:schemeClr val="tx1"/>
          </a:solidFill>
          <a:latin typeface="Corbel" charset="0"/>
          <a:ea typeface="ＭＳ Ｐゴシック" charset="-128"/>
          <a:cs typeface="ＭＳ Ｐゴシック" charset="-128"/>
        </a:defRPr>
      </a:lvl7pPr>
      <a:lvl8pPr marL="1371600" algn="ctr" rtl="0" fontAlgn="base">
        <a:lnSpc>
          <a:spcPts val="5600"/>
        </a:lnSpc>
        <a:spcBef>
          <a:spcPct val="0"/>
        </a:spcBef>
        <a:spcAft>
          <a:spcPct val="0"/>
        </a:spcAft>
        <a:defRPr sz="5400" b="1">
          <a:solidFill>
            <a:schemeClr val="tx1"/>
          </a:solidFill>
          <a:latin typeface="Corbel" charset="0"/>
          <a:ea typeface="ＭＳ Ｐゴシック" charset="-128"/>
          <a:cs typeface="ＭＳ Ｐゴシック" charset="-128"/>
        </a:defRPr>
      </a:lvl8pPr>
      <a:lvl9pPr marL="1828800" algn="ctr" rtl="0" fontAlgn="base">
        <a:lnSpc>
          <a:spcPts val="5600"/>
        </a:lnSpc>
        <a:spcBef>
          <a:spcPct val="0"/>
        </a:spcBef>
        <a:spcAft>
          <a:spcPct val="0"/>
        </a:spcAft>
        <a:defRPr sz="5400" b="1">
          <a:solidFill>
            <a:schemeClr val="tx1"/>
          </a:solidFill>
          <a:latin typeface="Corbel" charset="0"/>
          <a:ea typeface="ＭＳ Ｐゴシック" charset="-128"/>
          <a:cs typeface="ＭＳ Ｐゴシック" charset="-128"/>
        </a:defRPr>
      </a:lvl9pPr>
    </p:titleStyle>
    <p:bodyStyle>
      <a:lvl1pPr marL="342900" indent="-342900" algn="l" rtl="0" fontAlgn="base">
        <a:spcBef>
          <a:spcPts val="2000"/>
        </a:spcBef>
        <a:spcAft>
          <a:spcPct val="0"/>
        </a:spcAft>
        <a:buSzPct val="80000"/>
        <a:buFont typeface="Wingdings" charset="2"/>
        <a:buChar char="l"/>
        <a:defRPr sz="2400" kern="1200">
          <a:gradFill>
            <a:gsLst>
              <a:gs pos="50000">
                <a:schemeClr val="tx1">
                  <a:lumMod val="65000"/>
                  <a:lumOff val="35000"/>
                </a:schemeClr>
              </a:gs>
              <a:gs pos="100000">
                <a:schemeClr val="tx1">
                  <a:lumMod val="85000"/>
                  <a:lumOff val="15000"/>
                </a:schemeClr>
              </a:gs>
            </a:gsLst>
            <a:lin ang="5400000" scaled="0"/>
          </a:gradFill>
          <a:latin typeface="+mn-lt"/>
          <a:ea typeface="ＭＳ Ｐゴシック" charset="-128"/>
          <a:cs typeface="ＭＳ Ｐゴシック" charset="-128"/>
        </a:defRPr>
      </a:lvl1pPr>
      <a:lvl2pPr marL="685800" indent="-336550" algn="l" rtl="0" fontAlgn="base">
        <a:spcBef>
          <a:spcPct val="20000"/>
        </a:spcBef>
        <a:spcAft>
          <a:spcPct val="0"/>
        </a:spcAft>
        <a:buSzPct val="80000"/>
        <a:buFont typeface="Wingdings" charset="2"/>
        <a:buChar char="l"/>
        <a:defRPr sz="2200" kern="1200">
          <a:gradFill>
            <a:gsLst>
              <a:gs pos="50000">
                <a:schemeClr val="tx1">
                  <a:lumMod val="65000"/>
                  <a:lumOff val="35000"/>
                </a:schemeClr>
              </a:gs>
              <a:gs pos="100000">
                <a:schemeClr val="tx1">
                  <a:lumMod val="85000"/>
                  <a:lumOff val="15000"/>
                </a:schemeClr>
              </a:gs>
            </a:gsLst>
            <a:lin ang="5400000" scaled="0"/>
          </a:gradFill>
          <a:latin typeface="+mn-lt"/>
          <a:ea typeface="ＭＳ Ｐゴシック" charset="-128"/>
          <a:cs typeface="+mn-cs"/>
        </a:defRPr>
      </a:lvl2pPr>
      <a:lvl3pPr marL="1035050" indent="-349250" algn="l" rtl="0" fontAlgn="base">
        <a:spcBef>
          <a:spcPct val="20000"/>
        </a:spcBef>
        <a:spcAft>
          <a:spcPct val="0"/>
        </a:spcAft>
        <a:buSzPct val="80000"/>
        <a:buFont typeface="Wingdings" charset="2"/>
        <a:buChar char="l"/>
        <a:defRPr sz="2000" kern="1200">
          <a:gradFill>
            <a:gsLst>
              <a:gs pos="50000">
                <a:schemeClr val="tx1">
                  <a:lumMod val="65000"/>
                  <a:lumOff val="35000"/>
                </a:schemeClr>
              </a:gs>
              <a:gs pos="100000">
                <a:schemeClr val="tx1">
                  <a:lumMod val="85000"/>
                  <a:lumOff val="15000"/>
                </a:schemeClr>
              </a:gs>
            </a:gsLst>
            <a:lin ang="5400000" scaled="0"/>
          </a:gradFill>
          <a:latin typeface="+mn-lt"/>
          <a:ea typeface="ＭＳ Ｐゴシック" charset="-128"/>
          <a:cs typeface="+mn-cs"/>
        </a:defRPr>
      </a:lvl3pPr>
      <a:lvl4pPr marL="1371600" indent="-336550" algn="l" rtl="0" fontAlgn="base">
        <a:spcBef>
          <a:spcPct val="20000"/>
        </a:spcBef>
        <a:spcAft>
          <a:spcPct val="0"/>
        </a:spcAft>
        <a:buSzPct val="80000"/>
        <a:buFont typeface="Wingdings" charset="2"/>
        <a:buChar char="l"/>
        <a:defRPr kern="1200">
          <a:gradFill>
            <a:gsLst>
              <a:gs pos="50000">
                <a:schemeClr val="tx1">
                  <a:lumMod val="65000"/>
                  <a:lumOff val="35000"/>
                </a:schemeClr>
              </a:gs>
              <a:gs pos="100000">
                <a:schemeClr val="tx1">
                  <a:lumMod val="85000"/>
                  <a:lumOff val="15000"/>
                </a:schemeClr>
              </a:gs>
            </a:gsLst>
            <a:lin ang="5400000" scaled="0"/>
          </a:gradFill>
          <a:latin typeface="+mn-lt"/>
          <a:ea typeface="ＭＳ Ｐゴシック" charset="-128"/>
          <a:cs typeface="+mn-cs"/>
        </a:defRPr>
      </a:lvl4pPr>
      <a:lvl5pPr marL="1720850" indent="-349250" algn="l" rtl="0" fontAlgn="base">
        <a:spcBef>
          <a:spcPct val="20000"/>
        </a:spcBef>
        <a:spcAft>
          <a:spcPct val="0"/>
        </a:spcAft>
        <a:buSzPct val="80000"/>
        <a:buFont typeface="Wingdings" charset="2"/>
        <a:buChar char="l"/>
        <a:defRPr kern="1200">
          <a:gradFill>
            <a:gsLst>
              <a:gs pos="50000">
                <a:schemeClr val="tx1">
                  <a:lumMod val="65000"/>
                  <a:lumOff val="35000"/>
                </a:schemeClr>
              </a:gs>
              <a:gs pos="100000">
                <a:schemeClr val="tx1">
                  <a:lumMod val="85000"/>
                  <a:lumOff val="15000"/>
                </a:schemeClr>
              </a:gs>
            </a:gsLst>
            <a:lin ang="5400000" scaled="0"/>
          </a:gradFill>
          <a:latin typeface="+mn-lt"/>
          <a:ea typeface="ＭＳ Ｐゴシック"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itle 5"/>
          <p:cNvSpPr>
            <a:spLocks noGrp="1"/>
          </p:cNvSpPr>
          <p:nvPr>
            <p:ph type="ctrTitle"/>
          </p:nvPr>
        </p:nvSpPr>
        <p:spPr>
          <a:xfrm>
            <a:off x="1828800" y="609600"/>
            <a:ext cx="5404104" cy="3282696"/>
          </a:xfrm>
        </p:spPr>
        <p:style>
          <a:lnRef idx="0">
            <a:schemeClr val="accent2"/>
          </a:lnRef>
          <a:fillRef idx="3">
            <a:schemeClr val="accent2"/>
          </a:fillRef>
          <a:effectRef idx="3">
            <a:schemeClr val="accent2"/>
          </a:effectRef>
          <a:fontRef idx="minor">
            <a:schemeClr val="lt1"/>
          </a:fontRef>
        </p:style>
        <p:txBody>
          <a:bodyPr/>
          <a:lstStyle/>
          <a:p>
            <a:pPr fontAlgn="auto">
              <a:spcAft>
                <a:spcPts val="0"/>
              </a:spcAft>
              <a:defRPr/>
            </a:pPr>
            <a:r>
              <a:rPr lang="en-US" sz="9200" dirty="0" smtClean="0"/>
              <a:t>Moodle</a:t>
            </a:r>
            <a:endParaRPr lang="en-US" sz="9200" dirty="0"/>
          </a:p>
        </p:txBody>
      </p:sp>
      <p:sp>
        <p:nvSpPr>
          <p:cNvPr id="7" name="Subtitle 6"/>
          <p:cNvSpPr>
            <a:spLocks noGrp="1"/>
          </p:cNvSpPr>
          <p:nvPr>
            <p:ph type="subTitle" idx="1"/>
          </p:nvPr>
        </p:nvSpPr>
        <p:spPr/>
        <p:txBody>
          <a:bodyPr/>
          <a:lstStyle/>
          <a:p>
            <a:pPr fontAlgn="auto">
              <a:spcAft>
                <a:spcPts val="0"/>
              </a:spcAft>
              <a:defRPr/>
            </a:pPr>
            <a:r>
              <a:rPr lang="en-US" dirty="0" smtClean="0"/>
              <a:t>Dixon Public Schools </a:t>
            </a:r>
          </a:p>
          <a:p>
            <a:pPr fontAlgn="auto">
              <a:spcAft>
                <a:spcPts val="0"/>
              </a:spcAft>
              <a:defRPr/>
            </a:pPr>
            <a:r>
              <a:rPr lang="en-US" dirty="0" smtClean="0"/>
              <a:t>October</a:t>
            </a:r>
            <a:r>
              <a:rPr lang="en-US" dirty="0" smtClean="0"/>
              <a:t> 9</a:t>
            </a:r>
            <a:r>
              <a:rPr lang="en-US" baseline="30000" dirty="0" smtClean="0"/>
              <a:t>th</a:t>
            </a:r>
            <a:r>
              <a:rPr lang="en-US" dirty="0" smtClean="0"/>
              <a:t>, 2009</a:t>
            </a:r>
            <a:endParaRPr lang="en-US" dirty="0"/>
          </a:p>
        </p:txBody>
      </p:sp>
    </p:spTree>
  </p:cSld>
  <p:clrMapOvr>
    <a:masterClrMapping/>
  </p:clrMapOvr>
  <mc:AlternateContent xmlns:mp="http://schemas.microsoft.com/office/mac/powerpoint/2008/main">
    <mc:Choice Requires="mp">
      <mp:transition spd="slow">
        <mp:cube dir="r"/>
      </mp:transition>
    </mc:Choice>
    <mc:Fallback xmlns:mp="http://schemas.microsoft.com/office/mac/powerpoint/2008/main" xmlns="" xmlns:a="http://schemas.openxmlformats.org/drawingml/2006/main" xmlns:r="http://schemas.openxmlformats.org/officeDocument/2006/relationships" xmlns:mc="http://schemas.openxmlformats.org/markup-compatibility/2006" xmlns:mv="urn:schemas-microsoft-com:mac:vml" xmlns:p="http://schemas.openxmlformats.org/presentationml/2006/main">
      <p:transition spd="slow">
        <p:cover dir="r"/>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itle 5"/>
          <p:cNvSpPr>
            <a:spLocks noGrp="1"/>
          </p:cNvSpPr>
          <p:nvPr>
            <p:ph type="title"/>
          </p:nvPr>
        </p:nvSpPr>
        <p:spPr>
          <a:xfrm>
            <a:off x="914400" y="228601"/>
            <a:ext cx="7313613" cy="1264024"/>
          </a:xfrm>
        </p:spPr>
        <p:txBody>
          <a:bodyPr/>
          <a:lstStyle/>
          <a:p>
            <a:pPr fontAlgn="auto">
              <a:spcAft>
                <a:spcPts val="0"/>
              </a:spcAft>
              <a:defRPr/>
            </a:pPr>
            <a:r>
              <a:rPr lang="en-US" dirty="0" smtClean="0">
                <a:ea typeface="+mj-ea"/>
                <a:cs typeface="+mj-cs"/>
              </a:rPr>
              <a:t>What is Moodle?</a:t>
            </a:r>
            <a:endParaRPr lang="en-US" dirty="0">
              <a:ea typeface="+mj-ea"/>
              <a:cs typeface="+mj-cs"/>
            </a:endParaRPr>
          </a:p>
        </p:txBody>
      </p:sp>
      <p:sp>
        <p:nvSpPr>
          <p:cNvPr id="7" name="Content Placeholder 6"/>
          <p:cNvSpPr>
            <a:spLocks noGrp="1"/>
          </p:cNvSpPr>
          <p:nvPr>
            <p:ph idx="1"/>
          </p:nvPr>
        </p:nvSpPr>
        <p:spPr>
          <a:xfrm>
            <a:off x="3200400" y="1524000"/>
            <a:ext cx="2971799" cy="4303338"/>
          </a:xfrm>
        </p:spPr>
        <p:txBody>
          <a:bodyPr>
            <a:noAutofit/>
          </a:bodyPr>
          <a:lstStyle/>
          <a:p>
            <a:pPr algn="ctr" fontAlgn="auto">
              <a:spcAft>
                <a:spcPts val="0"/>
              </a:spcAft>
              <a:buFont typeface="Wingdings" pitchFamily="2" charset="2"/>
              <a:buNone/>
              <a:defRPr/>
            </a:pPr>
            <a:r>
              <a:rPr lang="en-US" sz="3600" b="1" dirty="0" smtClean="0">
                <a:ea typeface="+mn-ea"/>
                <a:cs typeface="+mn-cs"/>
              </a:rPr>
              <a:t> </a:t>
            </a:r>
            <a:r>
              <a:rPr lang="en-US" sz="3600" b="1" i="1" dirty="0" smtClean="0">
                <a:ea typeface="+mn-ea"/>
                <a:cs typeface="+mn-cs"/>
              </a:rPr>
              <a:t>Modular </a:t>
            </a:r>
          </a:p>
          <a:p>
            <a:pPr algn="ctr" fontAlgn="auto">
              <a:spcAft>
                <a:spcPts val="0"/>
              </a:spcAft>
              <a:buFont typeface="Wingdings" pitchFamily="2" charset="2"/>
              <a:buNone/>
              <a:defRPr/>
            </a:pPr>
            <a:r>
              <a:rPr lang="en-US" sz="3600" b="1" i="1" dirty="0" smtClean="0">
                <a:ea typeface="+mn-ea"/>
                <a:cs typeface="+mn-cs"/>
              </a:rPr>
              <a:t>Object-</a:t>
            </a:r>
          </a:p>
          <a:p>
            <a:pPr algn="ctr" fontAlgn="auto">
              <a:spcAft>
                <a:spcPts val="0"/>
              </a:spcAft>
              <a:buFont typeface="Wingdings" pitchFamily="2" charset="2"/>
              <a:buNone/>
              <a:defRPr/>
            </a:pPr>
            <a:r>
              <a:rPr lang="en-US" sz="3600" b="1" i="1" dirty="0" smtClean="0">
                <a:ea typeface="+mn-ea"/>
                <a:cs typeface="+mn-cs"/>
              </a:rPr>
              <a:t>Oriented </a:t>
            </a:r>
          </a:p>
          <a:p>
            <a:pPr algn="ctr" fontAlgn="auto">
              <a:spcAft>
                <a:spcPts val="0"/>
              </a:spcAft>
              <a:buFont typeface="Wingdings" pitchFamily="2" charset="2"/>
              <a:buNone/>
              <a:defRPr/>
            </a:pPr>
            <a:r>
              <a:rPr lang="en-US" sz="3600" b="1" i="1" dirty="0" smtClean="0">
                <a:ea typeface="+mn-ea"/>
                <a:cs typeface="+mn-cs"/>
              </a:rPr>
              <a:t>Dynamic </a:t>
            </a:r>
          </a:p>
          <a:p>
            <a:pPr algn="ctr" fontAlgn="auto">
              <a:spcAft>
                <a:spcPts val="0"/>
              </a:spcAft>
              <a:buFont typeface="Wingdings" pitchFamily="2" charset="2"/>
              <a:buNone/>
              <a:defRPr/>
            </a:pPr>
            <a:r>
              <a:rPr lang="en-US" sz="3600" b="1" i="1" dirty="0" smtClean="0">
                <a:ea typeface="+mn-ea"/>
                <a:cs typeface="+mn-cs"/>
              </a:rPr>
              <a:t>Learning </a:t>
            </a:r>
          </a:p>
          <a:p>
            <a:pPr algn="ctr" fontAlgn="auto">
              <a:spcAft>
                <a:spcPts val="0"/>
              </a:spcAft>
              <a:buFont typeface="Wingdings" pitchFamily="2" charset="2"/>
              <a:buNone/>
              <a:defRPr/>
            </a:pPr>
            <a:r>
              <a:rPr lang="en-US" sz="3600" b="1" i="1" dirty="0" smtClean="0">
                <a:ea typeface="+mn-ea"/>
                <a:cs typeface="+mn-cs"/>
              </a:rPr>
              <a:t>Environment</a:t>
            </a:r>
            <a:endParaRPr lang="en-US" sz="3600" dirty="0">
              <a:ea typeface="+mn-ea"/>
              <a:cs typeface="+mn-cs"/>
            </a:endParaRPr>
          </a:p>
        </p:txBody>
      </p:sp>
    </p:spTree>
  </p:cSld>
  <p:clrMapOvr>
    <a:masterClrMapping/>
  </p:clrMapOvr>
  <mc:AlternateContent xmlns:mp="http://schemas.microsoft.com/office/mac/powerpoint/2008/main">
    <mc:Choice Requires="mp">
      <mp:transition spd="slow">
        <mp:cube dir="r"/>
      </mp:transition>
    </mc:Choice>
    <mc:Fallback xmlns:mp="http://schemas.microsoft.com/office/mac/powerpoint/2008/main" xmlns="" xmlns:a="http://schemas.openxmlformats.org/drawingml/2006/main" xmlns:r="http://schemas.openxmlformats.org/officeDocument/2006/relationships" xmlns:mc="http://schemas.openxmlformats.org/markup-compatibility/2006" xmlns:mv="urn:schemas-microsoft-com:mac:vml" xmlns:p="http://schemas.openxmlformats.org/presentationml/2006/main">
      <p:transition spd="slow">
        <p:cover dir="r"/>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ea typeface="+mj-ea"/>
                <a:cs typeface="+mj-cs"/>
              </a:rPr>
              <a:t>Why Learn to Use Moodle?</a:t>
            </a:r>
            <a:endParaRPr lang="en-US" dirty="0">
              <a:ea typeface="+mj-ea"/>
              <a:cs typeface="+mj-cs"/>
            </a:endParaRPr>
          </a:p>
        </p:txBody>
      </p:sp>
      <p:sp>
        <p:nvSpPr>
          <p:cNvPr id="8" name="Text Placeholder 7"/>
          <p:cNvSpPr>
            <a:spLocks noGrp="1"/>
          </p:cNvSpPr>
          <p:nvPr>
            <p:ph type="body" idx="1"/>
          </p:nvPr>
        </p:nvSpPr>
        <p:spPr>
          <a:xfrm>
            <a:off x="673100" y="3913188"/>
            <a:ext cx="7823200" cy="554037"/>
          </a:xfrm>
        </p:spPr>
        <p:txBody>
          <a:bodyPr/>
          <a:lstStyle/>
          <a:p>
            <a:pPr fontAlgn="auto">
              <a:spcAft>
                <a:spcPts val="0"/>
              </a:spcAft>
              <a:defRPr/>
            </a:pPr>
            <a:endParaRPr lang="en-US"/>
          </a:p>
        </p:txBody>
      </p:sp>
    </p:spTree>
  </p:cSld>
  <p:clrMapOvr>
    <a:masterClrMapping/>
  </p:clrMapOvr>
  <mc:AlternateContent xmlns:mp="http://schemas.microsoft.com/office/mac/powerpoint/2008/main">
    <mc:Choice Requires="mp">
      <mp:transition spd="slow">
        <mp:cube dir="r"/>
      </mp:transition>
    </mc:Choice>
    <mc:Fallback xmlns:mp="http://schemas.microsoft.com/office/mac/powerpoint/2008/main" xmlns="" xmlns:a="http://schemas.openxmlformats.org/drawingml/2006/main" xmlns:r="http://schemas.openxmlformats.org/officeDocument/2006/relationships" xmlns:mc="http://schemas.openxmlformats.org/markup-compatibility/2006" xmlns:mv="urn:schemas-microsoft-com:mac:vml" xmlns:p="http://schemas.openxmlformats.org/presentationml/2006/main">
      <p:transition spd="slow">
        <p:cover dir="r"/>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100" name="Rectangle 4"/>
          <p:cNvSpPr>
            <a:spLocks noGrp="1" noChangeArrowheads="1"/>
          </p:cNvSpPr>
          <p:nvPr>
            <p:ph type="title"/>
          </p:nvPr>
        </p:nvSpPr>
        <p:spPr>
          <a:xfrm>
            <a:off x="533400" y="2743200"/>
            <a:ext cx="8229600" cy="1143000"/>
          </a:xfrm>
        </p:spPr>
        <p:txBody>
          <a:bodyPr>
            <a:normAutofit fontScale="90000"/>
          </a:bodyPr>
          <a:lstStyle/>
          <a:p>
            <a:pPr fontAlgn="auto">
              <a:spcAft>
                <a:spcPts val="0"/>
              </a:spcAft>
              <a:defRPr/>
            </a:pPr>
            <a:r>
              <a:rPr lang="en-US" sz="4000">
                <a:ea typeface="+mj-ea"/>
                <a:cs typeface="+mj-cs"/>
              </a:rPr>
              <a:t>  If you can be replaced by a computer then you probably should be! The truth is that technology will never replace teachers, however teachers who know how to use technology effectively to help their students connect and collaborate together online will replace those who do not. </a:t>
            </a:r>
            <a:br>
              <a:rPr lang="en-US" sz="4000">
                <a:ea typeface="+mj-ea"/>
                <a:cs typeface="+mj-cs"/>
              </a:rPr>
            </a:br>
            <a:r>
              <a:rPr lang="en-US" sz="4000" i="1">
                <a:ea typeface="+mj-ea"/>
                <a:cs typeface="+mj-cs"/>
              </a:rPr>
              <a:t>-Sheryl Nussbaum Beach</a:t>
            </a:r>
          </a:p>
        </p:txBody>
      </p:sp>
    </p:spTree>
  </p:cSld>
  <p:clrMapOvr>
    <a:masterClrMapping/>
  </p:clrMapOvr>
  <mc:AlternateContent xmlns:mp="http://schemas.microsoft.com/office/mac/powerpoint/2008/main">
    <mc:Choice Requires="mp">
      <mp:transition spd="slow">
        <mp:cube dir="r"/>
      </mp:transition>
    </mc:Choice>
    <mc:Fallback xmlns:mp="http://schemas.microsoft.com/office/mac/powerpoint/2008/main" xmlns="" xmlns:a="http://schemas.openxmlformats.org/drawingml/2006/main" xmlns:r="http://schemas.openxmlformats.org/officeDocument/2006/relationships" xmlns:mc="http://schemas.openxmlformats.org/markup-compatibility/2006" xmlns:mv="urn:schemas-microsoft-com:mac:vml" xmlns:p="http://schemas.openxmlformats.org/presentationml/2006/main">
      <p:transition spd="slow">
        <p:cover dir="r"/>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fontAlgn="auto">
              <a:spcAft>
                <a:spcPts val="0"/>
              </a:spcAft>
              <a:defRPr/>
            </a:pPr>
            <a:r>
              <a:rPr lang="en-US" dirty="0" smtClean="0">
                <a:ea typeface="+mj-ea"/>
                <a:cs typeface="+mj-cs"/>
              </a:rPr>
              <a:t>My Soap Box</a:t>
            </a:r>
            <a:endParaRPr lang="en-US" dirty="0">
              <a:ea typeface="+mj-ea"/>
              <a:cs typeface="+mj-cs"/>
            </a:endParaRPr>
          </a:p>
        </p:txBody>
      </p:sp>
      <p:sp>
        <p:nvSpPr>
          <p:cNvPr id="4" name="Text Placeholder 3"/>
          <p:cNvSpPr>
            <a:spLocks noGrp="1"/>
          </p:cNvSpPr>
          <p:nvPr>
            <p:ph type="body" idx="1"/>
          </p:nvPr>
        </p:nvSpPr>
        <p:spPr/>
        <p:txBody>
          <a:bodyPr/>
          <a:lstStyle/>
          <a:p>
            <a:pPr fontAlgn="auto">
              <a:spcAft>
                <a:spcPts val="0"/>
              </a:spcAft>
              <a:defRPr/>
            </a:pPr>
            <a:r>
              <a:rPr lang="en-US" dirty="0" smtClean="0"/>
              <a:t>Social Learning Theory – Students learn by doing (</a:t>
            </a:r>
            <a:r>
              <a:rPr lang="en-US" i="1" dirty="0" smtClean="0">
                <a:solidFill>
                  <a:schemeClr val="accent1"/>
                </a:solidFill>
              </a:rPr>
              <a:t>with others</a:t>
            </a:r>
            <a:r>
              <a:rPr lang="en-US" dirty="0" smtClean="0"/>
              <a:t>)</a:t>
            </a:r>
            <a:endParaRPr lang="en-US" dirty="0"/>
          </a:p>
        </p:txBody>
      </p:sp>
      <p:sp>
        <p:nvSpPr>
          <p:cNvPr id="5" name="TextBox 4"/>
          <p:cNvSpPr txBox="1"/>
          <p:nvPr/>
        </p:nvSpPr>
        <p:spPr>
          <a:xfrm rot="19848312">
            <a:off x="762000" y="1752600"/>
            <a:ext cx="2743200" cy="815975"/>
          </a:xfrm>
          <a:prstGeom prst="rect">
            <a:avLst/>
          </a:prstGeom>
          <a:noFill/>
        </p:spPr>
        <p:txBody>
          <a:bodyPr>
            <a:spAutoFit/>
          </a:bodyPr>
          <a:lstStyle/>
          <a:p>
            <a:pPr>
              <a:defRPr/>
            </a:pPr>
            <a:r>
              <a:rPr lang="en-US" sz="4700" dirty="0">
                <a:solidFill>
                  <a:schemeClr val="tx1">
                    <a:lumMod val="65000"/>
                    <a:lumOff val="35000"/>
                  </a:schemeClr>
                </a:solidFill>
                <a:latin typeface="+mj-lt"/>
              </a:rPr>
              <a:t>CHATS</a:t>
            </a:r>
          </a:p>
        </p:txBody>
      </p:sp>
      <p:sp>
        <p:nvSpPr>
          <p:cNvPr id="6" name="TextBox 5"/>
          <p:cNvSpPr txBox="1"/>
          <p:nvPr/>
        </p:nvSpPr>
        <p:spPr>
          <a:xfrm rot="1863634">
            <a:off x="5794375" y="1222375"/>
            <a:ext cx="2895600" cy="814388"/>
          </a:xfrm>
          <a:prstGeom prst="rect">
            <a:avLst/>
          </a:prstGeom>
          <a:noFill/>
        </p:spPr>
        <p:txBody>
          <a:bodyPr>
            <a:spAutoFit/>
          </a:bodyPr>
          <a:lstStyle/>
          <a:p>
            <a:pPr>
              <a:defRPr/>
            </a:pPr>
            <a:r>
              <a:rPr lang="en-US" sz="4700" dirty="0">
                <a:solidFill>
                  <a:schemeClr val="tx1">
                    <a:lumMod val="65000"/>
                    <a:lumOff val="35000"/>
                  </a:schemeClr>
                </a:solidFill>
                <a:latin typeface="+mj-lt"/>
              </a:rPr>
              <a:t>FORUMS</a:t>
            </a:r>
          </a:p>
        </p:txBody>
      </p:sp>
      <p:sp>
        <p:nvSpPr>
          <p:cNvPr id="7" name="TextBox 6"/>
          <p:cNvSpPr txBox="1"/>
          <p:nvPr/>
        </p:nvSpPr>
        <p:spPr>
          <a:xfrm rot="20140523">
            <a:off x="762000" y="4800600"/>
            <a:ext cx="2057400" cy="815975"/>
          </a:xfrm>
          <a:prstGeom prst="rect">
            <a:avLst/>
          </a:prstGeom>
          <a:noFill/>
        </p:spPr>
        <p:txBody>
          <a:bodyPr>
            <a:spAutoFit/>
          </a:bodyPr>
          <a:lstStyle/>
          <a:p>
            <a:pPr>
              <a:defRPr/>
            </a:pPr>
            <a:r>
              <a:rPr lang="en-US" sz="4700" dirty="0">
                <a:solidFill>
                  <a:schemeClr val="tx1">
                    <a:lumMod val="65000"/>
                    <a:lumOff val="35000"/>
                  </a:schemeClr>
                </a:solidFill>
                <a:latin typeface="+mj-lt"/>
              </a:rPr>
              <a:t>WIKIS</a:t>
            </a:r>
          </a:p>
        </p:txBody>
      </p:sp>
      <p:sp>
        <p:nvSpPr>
          <p:cNvPr id="8" name="TextBox 7"/>
          <p:cNvSpPr txBox="1"/>
          <p:nvPr/>
        </p:nvSpPr>
        <p:spPr>
          <a:xfrm>
            <a:off x="762000" y="533400"/>
            <a:ext cx="2057400" cy="815975"/>
          </a:xfrm>
          <a:prstGeom prst="rect">
            <a:avLst/>
          </a:prstGeom>
          <a:noFill/>
        </p:spPr>
        <p:txBody>
          <a:bodyPr>
            <a:spAutoFit/>
          </a:bodyPr>
          <a:lstStyle/>
          <a:p>
            <a:pPr>
              <a:defRPr/>
            </a:pPr>
            <a:r>
              <a:rPr lang="en-US" sz="4700" dirty="0">
                <a:solidFill>
                  <a:schemeClr val="tx1">
                    <a:lumMod val="65000"/>
                    <a:lumOff val="35000"/>
                  </a:schemeClr>
                </a:solidFill>
                <a:latin typeface="+mj-lt"/>
              </a:rPr>
              <a:t>BLOGS</a:t>
            </a:r>
          </a:p>
        </p:txBody>
      </p:sp>
      <p:sp>
        <p:nvSpPr>
          <p:cNvPr id="9" name="TextBox 8"/>
          <p:cNvSpPr txBox="1"/>
          <p:nvPr/>
        </p:nvSpPr>
        <p:spPr>
          <a:xfrm rot="1442343">
            <a:off x="4832350" y="5016500"/>
            <a:ext cx="3124200" cy="815975"/>
          </a:xfrm>
          <a:prstGeom prst="rect">
            <a:avLst/>
          </a:prstGeom>
          <a:noFill/>
        </p:spPr>
        <p:txBody>
          <a:bodyPr>
            <a:spAutoFit/>
          </a:bodyPr>
          <a:lstStyle/>
          <a:p>
            <a:pPr>
              <a:defRPr/>
            </a:pPr>
            <a:r>
              <a:rPr lang="en-US" sz="4700" dirty="0">
                <a:solidFill>
                  <a:schemeClr val="tx1">
                    <a:lumMod val="65000"/>
                    <a:lumOff val="35000"/>
                  </a:schemeClr>
                </a:solidFill>
                <a:latin typeface="+mj-lt"/>
              </a:rPr>
              <a:t>JOURNALS</a:t>
            </a:r>
          </a:p>
        </p:txBody>
      </p:sp>
      <p:sp>
        <p:nvSpPr>
          <p:cNvPr id="10" name="TextBox 9"/>
          <p:cNvSpPr txBox="1"/>
          <p:nvPr/>
        </p:nvSpPr>
        <p:spPr>
          <a:xfrm rot="19737334">
            <a:off x="2827338" y="942975"/>
            <a:ext cx="3886200" cy="815975"/>
          </a:xfrm>
          <a:prstGeom prst="rect">
            <a:avLst/>
          </a:prstGeom>
          <a:noFill/>
        </p:spPr>
        <p:txBody>
          <a:bodyPr>
            <a:spAutoFit/>
          </a:bodyPr>
          <a:lstStyle/>
          <a:p>
            <a:pPr>
              <a:defRPr/>
            </a:pPr>
            <a:r>
              <a:rPr lang="en-US" sz="4700" dirty="0">
                <a:solidFill>
                  <a:schemeClr val="tx1">
                    <a:lumMod val="65000"/>
                    <a:lumOff val="35000"/>
                  </a:schemeClr>
                </a:solidFill>
                <a:latin typeface="+mj-lt"/>
              </a:rPr>
              <a:t>PODCASTS</a:t>
            </a:r>
          </a:p>
        </p:txBody>
      </p:sp>
    </p:spTree>
  </p:cSld>
  <p:clrMapOvr>
    <a:masterClrMapping/>
  </p:clrMapOvr>
  <mc:AlternateContent xmlns:mp="http://schemas.microsoft.com/office/mac/powerpoint/2008/main">
    <mc:Choice Requires="mp">
      <mp:transition spd="slow">
        <mp:cube dir="r"/>
      </mp:transition>
    </mc:Choice>
    <mc:Fallback xmlns:mp="http://schemas.microsoft.com/office/mac/powerpoint/2008/main" xmlns="" xmlns:a="http://schemas.openxmlformats.org/drawingml/2006/main" xmlns:r="http://schemas.openxmlformats.org/officeDocument/2006/relationships" xmlns:mc="http://schemas.openxmlformats.org/markup-compatibility/2006" xmlns:mv="urn:schemas-microsoft-com:mac:vml" xmlns:p="http://schemas.openxmlformats.org/presentationml/2006/main">
      <p:transition spd="slow">
        <p:cover dir="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900" decel="100000" fill="hold"/>
                                        <p:tgtEl>
                                          <p:spTgt spid="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2000"/>
                                        <p:tgtEl>
                                          <p:spTgt spid="6"/>
                                        </p:tgtEl>
                                      </p:cBhvr>
                                    </p:animEffect>
                                  </p:childTnLst>
                                </p:cTn>
                              </p:par>
                            </p:childTnLst>
                          </p:cTn>
                        </p:par>
                      </p:childTnLst>
                    </p:cTn>
                  </p:par>
                  <p:par>
                    <p:cTn id="16" fill="hold">
                      <p:stCondLst>
                        <p:cond delay="indefinite"/>
                      </p:stCondLst>
                      <p:childTnLst>
                        <p:par>
                          <p:cTn id="17" fill="hold">
                            <p:stCondLst>
                              <p:cond delay="0"/>
                            </p:stCondLst>
                            <p:childTnLst>
                              <p:par>
                                <p:cTn id="18" presetID="38" presetClass="entr" presetSubtype="0" accel="50000" fill="hold" grpId="0" nodeType="clickEffect">
                                  <p:stCondLst>
                                    <p:cond delay="0"/>
                                  </p:stCondLst>
                                  <p:iterate type="lt">
                                    <p:tmPct val="50000"/>
                                  </p:iterate>
                                  <p:childTnLst>
                                    <p:set>
                                      <p:cBhvr>
                                        <p:cTn id="19" dur="1" fill="hold">
                                          <p:stCondLst>
                                            <p:cond delay="0"/>
                                          </p:stCondLst>
                                        </p:cTn>
                                        <p:tgtEl>
                                          <p:spTgt spid="7"/>
                                        </p:tgtEl>
                                        <p:attrNameLst>
                                          <p:attrName>style.visibility</p:attrName>
                                        </p:attrNameLst>
                                      </p:cBhvr>
                                      <p:to>
                                        <p:strVal val="visible"/>
                                      </p:to>
                                    </p:set>
                                    <p:set>
                                      <p:cBhvr>
                                        <p:cTn id="20" dur="455" fill="hold">
                                          <p:stCondLst>
                                            <p:cond delay="0"/>
                                          </p:stCondLst>
                                        </p:cTn>
                                        <p:tgtEl>
                                          <p:spTgt spid="7"/>
                                        </p:tgtEl>
                                        <p:attrNameLst>
                                          <p:attrName>style.rotation</p:attrName>
                                        </p:attrNameLst>
                                      </p:cBhvr>
                                      <p:to>
                                        <p:strVal val="-45.0"/>
                                      </p:to>
                                    </p:set>
                                    <p:anim calcmode="lin" valueType="num">
                                      <p:cBhvr>
                                        <p:cTn id="21" dur="455" fill="hold">
                                          <p:stCondLst>
                                            <p:cond delay="455"/>
                                          </p:stCondLst>
                                        </p:cTn>
                                        <p:tgtEl>
                                          <p:spTgt spid="7"/>
                                        </p:tgtEl>
                                        <p:attrNameLst>
                                          <p:attrName>style.rotation</p:attrName>
                                        </p:attrNameLst>
                                      </p:cBhvr>
                                      <p:tavLst>
                                        <p:tav tm="0">
                                          <p:val>
                                            <p:fltVal val="-45"/>
                                          </p:val>
                                        </p:tav>
                                        <p:tav tm="69900">
                                          <p:val>
                                            <p:fltVal val="45"/>
                                          </p:val>
                                        </p:tav>
                                        <p:tav tm="100000">
                                          <p:val>
                                            <p:fltVal val="0"/>
                                          </p:val>
                                        </p:tav>
                                      </p:tavLst>
                                    </p:anim>
                                    <p:anim calcmode="lin" valueType="num">
                                      <p:cBhvr>
                                        <p:cTn id="22" dur="455" fill="hold">
                                          <p:stCondLst>
                                            <p:cond delay="0"/>
                                          </p:stCondLst>
                                        </p:cTn>
                                        <p:tgtEl>
                                          <p:spTgt spid="7"/>
                                        </p:tgtEl>
                                        <p:attrNameLst>
                                          <p:attrName>ppt_y</p:attrName>
                                        </p:attrNameLst>
                                      </p:cBhvr>
                                      <p:tavLst>
                                        <p:tav tm="0">
                                          <p:val>
                                            <p:strVal val="#ppt_y-1"/>
                                          </p:val>
                                        </p:tav>
                                        <p:tav tm="100000">
                                          <p:val>
                                            <p:strVal val="#ppt_y-(0.354*#ppt_w-0.172*#ppt_h)"/>
                                          </p:val>
                                        </p:tav>
                                      </p:tavLst>
                                    </p:anim>
                                    <p:anim calcmode="lin" valueType="num">
                                      <p:cBhvr>
                                        <p:cTn id="23" dur="156" decel="50000" autoRev="1" fill="hold">
                                          <p:stCondLst>
                                            <p:cond delay="455"/>
                                          </p:stCondLst>
                                        </p:cTn>
                                        <p:tgtEl>
                                          <p:spTgt spid="7"/>
                                        </p:tgtEl>
                                        <p:attrNameLst>
                                          <p:attrName>ppt_y</p:attrName>
                                        </p:attrNameLst>
                                      </p:cBhvr>
                                      <p:tavLst>
                                        <p:tav tm="0">
                                          <p:val>
                                            <p:strVal val="#ppt_y-(0.354*#ppt_w-0.172*#ppt_h)"/>
                                          </p:val>
                                        </p:tav>
                                        <p:tav tm="100000">
                                          <p:val>
                                            <p:strVal val="#ppt_y-(0.354*#ppt_w-0.172*#ppt_h)-#ppt_h/2"/>
                                          </p:val>
                                        </p:tav>
                                      </p:tavLst>
                                    </p:anim>
                                    <p:anim calcmode="lin" valueType="num">
                                      <p:cBhvr>
                                        <p:cTn id="24" dur="136" fill="hold">
                                          <p:stCondLst>
                                            <p:cond delay="864"/>
                                          </p:stCondLst>
                                        </p:cTn>
                                        <p:tgtEl>
                                          <p:spTgt spid="7"/>
                                        </p:tgtEl>
                                        <p:attrNameLst>
                                          <p:attrName>ppt_y</p:attrName>
                                        </p:attrNameLst>
                                      </p:cBhvr>
                                      <p:tavLst>
                                        <p:tav tm="0">
                                          <p:val>
                                            <p:strVal val="#ppt_y-(0.354*#ppt_w-0.172*#ppt_h)"/>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8" presetClass="entr" presetSubtype="16" fill="hold" grpId="0" nodeType="click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diamond(in)">
                                      <p:cBhvr>
                                        <p:cTn id="29" dur="2000"/>
                                        <p:tgtEl>
                                          <p:spTgt spid="8"/>
                                        </p:tgtEl>
                                      </p:cBhvr>
                                    </p:animEffect>
                                  </p:childTnLst>
                                </p:cTn>
                              </p:par>
                            </p:childTnLst>
                          </p:cTn>
                        </p:par>
                      </p:childTnLst>
                    </p:cTn>
                  </p:par>
                  <p:par>
                    <p:cTn id="30" fill="hold">
                      <p:stCondLst>
                        <p:cond delay="indefinite"/>
                      </p:stCondLst>
                      <p:childTnLst>
                        <p:par>
                          <p:cTn id="31" fill="hold">
                            <p:stCondLst>
                              <p:cond delay="0"/>
                            </p:stCondLst>
                            <p:childTnLst>
                              <p:par>
                                <p:cTn id="32" presetID="31" presetClass="entr" presetSubtype="0" fill="hold" grpId="0" nodeType="clickEffect">
                                  <p:stCondLst>
                                    <p:cond delay="0"/>
                                  </p:stCondLst>
                                  <p:iterate type="lt">
                                    <p:tmPct val="5000"/>
                                  </p:iterate>
                                  <p:childTnLst>
                                    <p:set>
                                      <p:cBhvr>
                                        <p:cTn id="33" dur="1" fill="hold">
                                          <p:stCondLst>
                                            <p:cond delay="0"/>
                                          </p:stCondLst>
                                        </p:cTn>
                                        <p:tgtEl>
                                          <p:spTgt spid="9"/>
                                        </p:tgtEl>
                                        <p:attrNameLst>
                                          <p:attrName>style.visibility</p:attrName>
                                        </p:attrNameLst>
                                      </p:cBhvr>
                                      <p:to>
                                        <p:strVal val="visible"/>
                                      </p:to>
                                    </p:set>
                                    <p:anim calcmode="lin" valueType="num">
                                      <p:cBhvr>
                                        <p:cTn id="34" dur="1000" fill="hold"/>
                                        <p:tgtEl>
                                          <p:spTgt spid="9"/>
                                        </p:tgtEl>
                                        <p:attrNameLst>
                                          <p:attrName>ppt_w</p:attrName>
                                        </p:attrNameLst>
                                      </p:cBhvr>
                                      <p:tavLst>
                                        <p:tav tm="0">
                                          <p:val>
                                            <p:fltVal val="0"/>
                                          </p:val>
                                        </p:tav>
                                        <p:tav tm="100000">
                                          <p:val>
                                            <p:strVal val="#ppt_w"/>
                                          </p:val>
                                        </p:tav>
                                      </p:tavLst>
                                    </p:anim>
                                    <p:anim calcmode="lin" valueType="num">
                                      <p:cBhvr>
                                        <p:cTn id="35" dur="1000" fill="hold"/>
                                        <p:tgtEl>
                                          <p:spTgt spid="9"/>
                                        </p:tgtEl>
                                        <p:attrNameLst>
                                          <p:attrName>ppt_h</p:attrName>
                                        </p:attrNameLst>
                                      </p:cBhvr>
                                      <p:tavLst>
                                        <p:tav tm="0">
                                          <p:val>
                                            <p:fltVal val="0"/>
                                          </p:val>
                                        </p:tav>
                                        <p:tav tm="100000">
                                          <p:val>
                                            <p:strVal val="#ppt_h"/>
                                          </p:val>
                                        </p:tav>
                                      </p:tavLst>
                                    </p:anim>
                                    <p:anim calcmode="lin" valueType="num">
                                      <p:cBhvr>
                                        <p:cTn id="36" dur="1000" fill="hold"/>
                                        <p:tgtEl>
                                          <p:spTgt spid="9"/>
                                        </p:tgtEl>
                                        <p:attrNameLst>
                                          <p:attrName>style.rotation</p:attrName>
                                        </p:attrNameLst>
                                      </p:cBhvr>
                                      <p:tavLst>
                                        <p:tav tm="0">
                                          <p:val>
                                            <p:fltVal val="90"/>
                                          </p:val>
                                        </p:tav>
                                        <p:tav tm="100000">
                                          <p:val>
                                            <p:fltVal val="0"/>
                                          </p:val>
                                        </p:tav>
                                      </p:tavLst>
                                    </p:anim>
                                    <p:animEffect transition="in" filter="fade">
                                      <p:cBhvr>
                                        <p:cTn id="37" dur="1000"/>
                                        <p:tgtEl>
                                          <p:spTgt spid="9"/>
                                        </p:tgtEl>
                                      </p:cBhvr>
                                    </p:animEffect>
                                  </p:childTnLst>
                                </p:cTn>
                              </p:par>
                            </p:childTnLst>
                          </p:cTn>
                        </p:par>
                      </p:childTnLst>
                    </p:cTn>
                  </p:par>
                  <p:par>
                    <p:cTn id="38" fill="hold">
                      <p:stCondLst>
                        <p:cond delay="indefinite"/>
                      </p:stCondLst>
                      <p:childTnLst>
                        <p:par>
                          <p:cTn id="39" fill="hold">
                            <p:stCondLst>
                              <p:cond delay="0"/>
                            </p:stCondLst>
                            <p:childTnLst>
                              <p:par>
                                <p:cTn id="40" presetID="16" presetClass="entr" presetSubtype="26" fill="hold" grpId="0" nodeType="click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barn(inHorizontal)">
                                      <p:cBhvr>
                                        <p:cTn id="4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0" grpId="0"/>
    </p:bldLst>
  </p:timing>
</p:sld>
</file>

<file path=ppt/theme/theme1.xml><?xml version="1.0" encoding="utf-8"?>
<a:theme xmlns:a="http://schemas.openxmlformats.org/drawingml/2006/main" name="Studio">
  <a:themeElements>
    <a:clrScheme name="Studio">
      <a:dk1>
        <a:sysClr val="windowText" lastClr="000000"/>
      </a:dk1>
      <a:lt1>
        <a:sysClr val="window" lastClr="FFFFFF"/>
      </a:lt1>
      <a:dk2>
        <a:srgbClr val="535252"/>
      </a:dk2>
      <a:lt2>
        <a:srgbClr val="AAB5C2"/>
      </a:lt2>
      <a:accent1>
        <a:srgbClr val="F7901E"/>
      </a:accent1>
      <a:accent2>
        <a:srgbClr val="FEC60B"/>
      </a:accent2>
      <a:accent3>
        <a:srgbClr val="9FE62F"/>
      </a:accent3>
      <a:accent4>
        <a:srgbClr val="4EA5D1"/>
      </a:accent4>
      <a:accent5>
        <a:srgbClr val="1C4596"/>
      </a:accent5>
      <a:accent6>
        <a:srgbClr val="542D90"/>
      </a:accent6>
      <a:hlink>
        <a:srgbClr val="ED2024"/>
      </a:hlink>
      <a:folHlink>
        <a:srgbClr val="BD912D"/>
      </a:folHlink>
    </a:clrScheme>
    <a:fontScheme name="Studio">
      <a:majorFont>
        <a:latin typeface="Corbel"/>
        <a:ea typeface=""/>
        <a:cs typeface=""/>
        <a:font script="Jpan" typeface="ＭＳ Ｐゴシック"/>
      </a:majorFont>
      <a:minorFont>
        <a:latin typeface="Corbel"/>
        <a:ea typeface=""/>
        <a:cs typeface=""/>
        <a:font script="Jpan" typeface="ＭＳ Ｐゴシック"/>
      </a:minorFont>
    </a:fontScheme>
    <a:fmtScheme name="Studio">
      <a:fillStyleLst>
        <a:solidFill>
          <a:schemeClr val="phClr"/>
        </a:solidFill>
        <a:gradFill rotWithShape="1">
          <a:gsLst>
            <a:gs pos="38000">
              <a:schemeClr val="phClr">
                <a:tint val="100000"/>
                <a:satMod val="100000"/>
              </a:schemeClr>
            </a:gs>
            <a:gs pos="100000">
              <a:schemeClr val="phClr">
                <a:tint val="100000"/>
                <a:shade val="50000"/>
                <a:hueMod val="100000"/>
                <a:satMod val="100000"/>
                <a:lumMod val="100000"/>
              </a:schemeClr>
            </a:gs>
          </a:gsLst>
          <a:lin ang="5400000" scaled="1"/>
        </a:gradFill>
        <a:gradFill rotWithShape="1">
          <a:gsLst>
            <a:gs pos="0">
              <a:schemeClr val="phClr">
                <a:tint val="100000"/>
                <a:shade val="100000"/>
                <a:satMod val="100000"/>
              </a:schemeClr>
            </a:gs>
            <a:gs pos="60000">
              <a:schemeClr val="phClr">
                <a:tint val="100000"/>
                <a:shade val="60000"/>
                <a:alpha val="100000"/>
                <a:satMod val="100000"/>
                <a:lumMod val="100000"/>
              </a:schemeClr>
            </a:gs>
            <a:gs pos="100000">
              <a:schemeClr val="phClr">
                <a:shade val="20000"/>
                <a:satMod val="100000"/>
                <a:lumMod val="100000"/>
              </a:schemeClr>
            </a:gs>
          </a:gsLst>
          <a:lin ang="5400000" scaled="0"/>
        </a:gradFill>
      </a:fillStyleLst>
      <a:lnStyleLst>
        <a:ln w="28575" cap="flat" cmpd="sng" algn="ctr">
          <a:solidFill>
            <a:schemeClr val="phClr">
              <a:shade val="95000"/>
              <a:satMod val="105000"/>
            </a:schemeClr>
          </a:solidFill>
          <a:prstDash val="solid"/>
        </a:ln>
        <a:ln w="47625" cap="flat" cmpd="sng" algn="ctr">
          <a:solidFill>
            <a:schemeClr val="phClr"/>
          </a:solidFill>
          <a:prstDash val="solid"/>
        </a:ln>
        <a:ln w="47625" cap="flat" cmpd="sng" algn="ctr">
          <a:solidFill>
            <a:schemeClr val="phClr"/>
          </a:solidFill>
          <a:prstDash val="solid"/>
        </a:ln>
      </a:lnStyleLst>
      <a:effectStyleLst>
        <a:effectStyle>
          <a:effectLst/>
        </a:effectStyle>
        <a:effectStyle>
          <a:effectLst>
            <a:reflection blurRad="101600" stA="26000" endPos="20000" dist="12700" dir="5400000" sy="-100000" rotWithShape="0"/>
          </a:effectLst>
        </a:effectStyle>
        <a:effectStyle>
          <a:effectLst>
            <a:outerShdw blurRad="444500" dist="317500" dir="5400000" sx="90000" sy="-25000" rotWithShape="0">
              <a:srgbClr val="000000">
                <a:alpha val="35000"/>
              </a:srgbClr>
            </a:outerShdw>
          </a:effectLst>
          <a:scene3d>
            <a:camera prst="orthographicFront">
              <a:rot lat="0" lon="0" rev="0"/>
            </a:camera>
            <a:lightRig rig="chilly" dir="t"/>
          </a:scene3d>
          <a:sp3d contourW="12700" prstMaterial="softEdge">
            <a:bevelT w="63500" h="25400"/>
            <a:contourClr>
              <a:schemeClr val="lt1"/>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30000">
              <a:schemeClr val="phClr">
                <a:tint val="10000"/>
                <a:alpha val="80000"/>
                <a:satMod val="300000"/>
              </a:schemeClr>
            </a:gs>
            <a:gs pos="100000">
              <a:schemeClr val="phClr">
                <a:tint val="80000"/>
                <a:shade val="100000"/>
                <a:alpha val="100000"/>
                <a:satMod val="200000"/>
              </a:schemeClr>
            </a:gs>
          </a:gsLst>
          <a:lin ang="5400000" scaled="1"/>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Studio.thmx</Template>
  <TotalTime>226</TotalTime>
  <Words>103</Words>
  <Application>Microsoft Macintosh PowerPoint</Application>
  <PresentationFormat>On-screen Show (4:3)</PresentationFormat>
  <Paragraphs>20</Paragraphs>
  <Slides>5</Slides>
  <Notes>0</Notes>
  <HiddenSlides>0</HiddenSlides>
  <MMClips>0</MMClips>
  <ScaleCrop>false</ScaleCrop>
  <HeadingPairs>
    <vt:vector size="4" baseType="variant">
      <vt:variant>
        <vt:lpstr>Design Template</vt:lpstr>
      </vt:variant>
      <vt:variant>
        <vt:i4>1</vt:i4>
      </vt:variant>
      <vt:variant>
        <vt:lpstr>Slide Titles</vt:lpstr>
      </vt:variant>
      <vt:variant>
        <vt:i4>5</vt:i4>
      </vt:variant>
    </vt:vector>
  </HeadingPairs>
  <TitlesOfParts>
    <vt:vector size="6" baseType="lpstr">
      <vt:lpstr>Studio</vt:lpstr>
      <vt:lpstr>Moodle</vt:lpstr>
      <vt:lpstr>What is Moodle?</vt:lpstr>
      <vt:lpstr>Why Learn to Use Moodle?</vt:lpstr>
      <vt:lpstr>  If you can be replaced by a computer then you probably should be! The truth is that technology will never replace teachers, however teachers who know how to use technology effectively to help their students connect and collaborate together online will replace those who do not.  -Sheryl Nussbaum Beach</vt:lpstr>
      <vt:lpstr>My Soap Box</vt:lpstr>
    </vt:vector>
  </TitlesOfParts>
  <Company>DPS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illiterate of the 21stcentury will not be those who cannot read or write, but those who cannot learn, unlearn and relearn.  -Alvin Toffler</dc:title>
  <dc:creator>noackgreg</dc:creator>
  <cp:lastModifiedBy>Greg Noack</cp:lastModifiedBy>
  <cp:revision>10</cp:revision>
  <dcterms:created xsi:type="dcterms:W3CDTF">2009-10-12T18:55:51Z</dcterms:created>
  <dcterms:modified xsi:type="dcterms:W3CDTF">2009-10-12T18:56:13Z</dcterms:modified>
</cp:coreProperties>
</file>